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7" r:id="rId3"/>
  </p:sldIdLst>
  <p:sldSz cx="21388388" cy="30275213"/>
  <p:notesSz cx="6858000" cy="9144000"/>
  <p:defaultTextStyle>
    <a:defPPr>
      <a:defRPr lang="en-US"/>
    </a:defPPr>
    <a:lvl1pPr marL="0" algn="l" defTabSz="3038715" rtl="0" eaLnBrk="1" latinLnBrk="0" hangingPunct="1">
      <a:defRPr sz="6000" kern="1200">
        <a:solidFill>
          <a:schemeClr val="tx1"/>
        </a:solidFill>
        <a:latin typeface="+mn-lt"/>
        <a:ea typeface="+mn-ea"/>
        <a:cs typeface="+mn-cs"/>
      </a:defRPr>
    </a:lvl1pPr>
    <a:lvl2pPr marL="1519358" algn="l" defTabSz="3038715" rtl="0" eaLnBrk="1" latinLnBrk="0" hangingPunct="1">
      <a:defRPr sz="6000" kern="1200">
        <a:solidFill>
          <a:schemeClr val="tx1"/>
        </a:solidFill>
        <a:latin typeface="+mn-lt"/>
        <a:ea typeface="+mn-ea"/>
        <a:cs typeface="+mn-cs"/>
      </a:defRPr>
    </a:lvl2pPr>
    <a:lvl3pPr marL="3038715" algn="l" defTabSz="3038715" rtl="0" eaLnBrk="1" latinLnBrk="0" hangingPunct="1">
      <a:defRPr sz="6000" kern="1200">
        <a:solidFill>
          <a:schemeClr val="tx1"/>
        </a:solidFill>
        <a:latin typeface="+mn-lt"/>
        <a:ea typeface="+mn-ea"/>
        <a:cs typeface="+mn-cs"/>
      </a:defRPr>
    </a:lvl3pPr>
    <a:lvl4pPr marL="4558071" algn="l" defTabSz="3038715" rtl="0" eaLnBrk="1" latinLnBrk="0" hangingPunct="1">
      <a:defRPr sz="6000" kern="1200">
        <a:solidFill>
          <a:schemeClr val="tx1"/>
        </a:solidFill>
        <a:latin typeface="+mn-lt"/>
        <a:ea typeface="+mn-ea"/>
        <a:cs typeface="+mn-cs"/>
      </a:defRPr>
    </a:lvl4pPr>
    <a:lvl5pPr marL="6077429" algn="l" defTabSz="3038715" rtl="0" eaLnBrk="1" latinLnBrk="0" hangingPunct="1">
      <a:defRPr sz="6000" kern="1200">
        <a:solidFill>
          <a:schemeClr val="tx1"/>
        </a:solidFill>
        <a:latin typeface="+mn-lt"/>
        <a:ea typeface="+mn-ea"/>
        <a:cs typeface="+mn-cs"/>
      </a:defRPr>
    </a:lvl5pPr>
    <a:lvl6pPr marL="7596786" algn="l" defTabSz="3038715" rtl="0" eaLnBrk="1" latinLnBrk="0" hangingPunct="1">
      <a:defRPr sz="6000" kern="1200">
        <a:solidFill>
          <a:schemeClr val="tx1"/>
        </a:solidFill>
        <a:latin typeface="+mn-lt"/>
        <a:ea typeface="+mn-ea"/>
        <a:cs typeface="+mn-cs"/>
      </a:defRPr>
    </a:lvl6pPr>
    <a:lvl7pPr marL="9116145" algn="l" defTabSz="3038715" rtl="0" eaLnBrk="1" latinLnBrk="0" hangingPunct="1">
      <a:defRPr sz="6000" kern="1200">
        <a:solidFill>
          <a:schemeClr val="tx1"/>
        </a:solidFill>
        <a:latin typeface="+mn-lt"/>
        <a:ea typeface="+mn-ea"/>
        <a:cs typeface="+mn-cs"/>
      </a:defRPr>
    </a:lvl7pPr>
    <a:lvl8pPr marL="10635501" algn="l" defTabSz="3038715" rtl="0" eaLnBrk="1" latinLnBrk="0" hangingPunct="1">
      <a:defRPr sz="6000" kern="1200">
        <a:solidFill>
          <a:schemeClr val="tx1"/>
        </a:solidFill>
        <a:latin typeface="+mn-lt"/>
        <a:ea typeface="+mn-ea"/>
        <a:cs typeface="+mn-cs"/>
      </a:defRPr>
    </a:lvl8pPr>
    <a:lvl9pPr marL="12154859" algn="l" defTabSz="3038715" rtl="0" eaLnBrk="1" latinLnBrk="0" hangingPunct="1">
      <a:defRPr sz="6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53">
          <p15:clr>
            <a:srgbClr val="A4A3A4"/>
          </p15:clr>
        </p15:guide>
        <p15:guide id="2" orient="horz" pos="265">
          <p15:clr>
            <a:srgbClr val="A4A3A4"/>
          </p15:clr>
        </p15:guide>
        <p15:guide id="3" orient="horz" pos="18541">
          <p15:clr>
            <a:srgbClr val="A4A3A4"/>
          </p15:clr>
        </p15:guide>
        <p15:guide id="4" orient="horz">
          <p15:clr>
            <a:srgbClr val="A4A3A4"/>
          </p15:clr>
        </p15:guide>
        <p15:guide id="5" pos="1319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95" autoAdjust="0"/>
    <p:restoredTop sz="94701" autoAdjust="0"/>
  </p:normalViewPr>
  <p:slideViewPr>
    <p:cSldViewPr snapToGrid="0" snapToObjects="1" showGuides="1">
      <p:cViewPr varScale="1">
        <p:scale>
          <a:sx n="28" d="100"/>
          <a:sy n="28" d="100"/>
        </p:scale>
        <p:origin x="3174" y="174"/>
      </p:cViewPr>
      <p:guideLst>
        <p:guide orient="horz" pos="3053"/>
        <p:guide orient="horz" pos="265"/>
        <p:guide orient="horz" pos="18541"/>
        <p:guide orient="horz"/>
        <p:guide pos="1319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8/10/2015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8/10/2015</a:t>
            </a:fld>
            <a:endParaRPr lang="en-US" dirty="0"/>
          </a:p>
        </p:txBody>
      </p:sp>
      <p:sp>
        <p:nvSpPr>
          <p:cNvPr id="4" name="Slide Image Placeholder 3"/>
          <p:cNvSpPr>
            <a:spLocks noGrp="1" noRot="1" noChangeAspect="1"/>
          </p:cNvSpPr>
          <p:nvPr>
            <p:ph type="sldImg" idx="2"/>
          </p:nvPr>
        </p:nvSpPr>
        <p:spPr>
          <a:xfrm>
            <a:off x="2217738" y="685800"/>
            <a:ext cx="24225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3038715" rtl="0" eaLnBrk="1" latinLnBrk="0" hangingPunct="1">
      <a:defRPr sz="4100" kern="1200">
        <a:solidFill>
          <a:schemeClr val="tx1"/>
        </a:solidFill>
        <a:latin typeface="+mn-lt"/>
        <a:ea typeface="+mn-ea"/>
        <a:cs typeface="+mn-cs"/>
      </a:defRPr>
    </a:lvl1pPr>
    <a:lvl2pPr marL="1519358" algn="l" defTabSz="3038715" rtl="0" eaLnBrk="1" latinLnBrk="0" hangingPunct="1">
      <a:defRPr sz="4100" kern="1200">
        <a:solidFill>
          <a:schemeClr val="tx1"/>
        </a:solidFill>
        <a:latin typeface="+mn-lt"/>
        <a:ea typeface="+mn-ea"/>
        <a:cs typeface="+mn-cs"/>
      </a:defRPr>
    </a:lvl2pPr>
    <a:lvl3pPr marL="3038715" algn="l" defTabSz="3038715" rtl="0" eaLnBrk="1" latinLnBrk="0" hangingPunct="1">
      <a:defRPr sz="4100" kern="1200">
        <a:solidFill>
          <a:schemeClr val="tx1"/>
        </a:solidFill>
        <a:latin typeface="+mn-lt"/>
        <a:ea typeface="+mn-ea"/>
        <a:cs typeface="+mn-cs"/>
      </a:defRPr>
    </a:lvl3pPr>
    <a:lvl4pPr marL="4558071" algn="l" defTabSz="3038715" rtl="0" eaLnBrk="1" latinLnBrk="0" hangingPunct="1">
      <a:defRPr sz="4100" kern="1200">
        <a:solidFill>
          <a:schemeClr val="tx1"/>
        </a:solidFill>
        <a:latin typeface="+mn-lt"/>
        <a:ea typeface="+mn-ea"/>
        <a:cs typeface="+mn-cs"/>
      </a:defRPr>
    </a:lvl4pPr>
    <a:lvl5pPr marL="6077429" algn="l" defTabSz="3038715" rtl="0" eaLnBrk="1" latinLnBrk="0" hangingPunct="1">
      <a:defRPr sz="4100" kern="1200">
        <a:solidFill>
          <a:schemeClr val="tx1"/>
        </a:solidFill>
        <a:latin typeface="+mn-lt"/>
        <a:ea typeface="+mn-ea"/>
        <a:cs typeface="+mn-cs"/>
      </a:defRPr>
    </a:lvl5pPr>
    <a:lvl6pPr marL="7596786" algn="l" defTabSz="3038715" rtl="0" eaLnBrk="1" latinLnBrk="0" hangingPunct="1">
      <a:defRPr sz="4100" kern="1200">
        <a:solidFill>
          <a:schemeClr val="tx1"/>
        </a:solidFill>
        <a:latin typeface="+mn-lt"/>
        <a:ea typeface="+mn-ea"/>
        <a:cs typeface="+mn-cs"/>
      </a:defRPr>
    </a:lvl6pPr>
    <a:lvl7pPr marL="9116145" algn="l" defTabSz="3038715" rtl="0" eaLnBrk="1" latinLnBrk="0" hangingPunct="1">
      <a:defRPr sz="4100" kern="1200">
        <a:solidFill>
          <a:schemeClr val="tx1"/>
        </a:solidFill>
        <a:latin typeface="+mn-lt"/>
        <a:ea typeface="+mn-ea"/>
        <a:cs typeface="+mn-cs"/>
      </a:defRPr>
    </a:lvl7pPr>
    <a:lvl8pPr marL="10635501" algn="l" defTabSz="3038715" rtl="0" eaLnBrk="1" latinLnBrk="0" hangingPunct="1">
      <a:defRPr sz="4100" kern="1200">
        <a:solidFill>
          <a:schemeClr val="tx1"/>
        </a:solidFill>
        <a:latin typeface="+mn-lt"/>
        <a:ea typeface="+mn-ea"/>
        <a:cs typeface="+mn-cs"/>
      </a:defRPr>
    </a:lvl8pPr>
    <a:lvl9pPr marL="12154859" algn="l" defTabSz="3038715" rtl="0" eaLnBrk="1" latinLnBrk="0" hangingPunct="1">
      <a:defRPr sz="4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val="3183462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40616" y="4516489"/>
            <a:ext cx="10101856"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449463" y="3993844"/>
            <a:ext cx="10093882"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449461" y="12222236"/>
            <a:ext cx="10096349"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0846594" y="3993844"/>
            <a:ext cx="10093752"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0846594" y="4516489"/>
            <a:ext cx="10093752"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0846595" y="12238205"/>
            <a:ext cx="10090978"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0842726" y="12799297"/>
            <a:ext cx="10094847"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0854419" y="22768389"/>
            <a:ext cx="10085926"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0846595" y="23343627"/>
            <a:ext cx="10090978"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440616" y="12784644"/>
            <a:ext cx="10102728"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Type in or paste your text here</a:t>
            </a:r>
            <a:endParaRPr lang="en-US" dirty="0"/>
          </a:p>
        </p:txBody>
      </p:sp>
      <p:sp>
        <p:nvSpPr>
          <p:cNvPr id="15" name="Text Placeholder 76"/>
          <p:cNvSpPr>
            <a:spLocks noGrp="1"/>
          </p:cNvSpPr>
          <p:nvPr>
            <p:ph type="body" sz="quarter" idx="150" hasCustomPrompt="1"/>
          </p:nvPr>
        </p:nvSpPr>
        <p:spPr>
          <a:xfrm>
            <a:off x="2890078" y="3031737"/>
            <a:ext cx="15608232" cy="769233"/>
          </a:xfrm>
          <a:prstGeom prst="rect">
            <a:avLst/>
          </a:prstGeom>
        </p:spPr>
        <p:txBody>
          <a:bodyPr lIns="54681" tIns="27341" rIns="54681" bIns="27341">
            <a:normAutofit/>
          </a:bodyPr>
          <a:lstStyle>
            <a:lvl1pPr marL="0" indent="0" algn="ctr">
              <a:buFontTx/>
              <a:buNone/>
              <a:defRPr sz="3600">
                <a:solidFill>
                  <a:schemeClr val="tx1"/>
                </a:solidFill>
                <a:latin typeface="+mj-lt"/>
              </a:defRPr>
            </a:lvl1pPr>
            <a:lvl2pPr>
              <a:buFontTx/>
              <a:buNone/>
              <a:defRPr sz="4300"/>
            </a:lvl2pPr>
            <a:lvl3pPr>
              <a:buFontTx/>
              <a:buNone/>
              <a:defRPr sz="4300"/>
            </a:lvl3pPr>
            <a:lvl4pPr>
              <a:buFontTx/>
              <a:buNone/>
              <a:defRPr sz="4300"/>
            </a:lvl4pPr>
            <a:lvl5pPr>
              <a:buFontTx/>
              <a:buNone/>
              <a:defRPr sz="4300"/>
            </a:lvl5pPr>
          </a:lstStyle>
          <a:p>
            <a:pPr lvl="0"/>
            <a:r>
              <a:rPr lang="en-US" dirty="0" smtClean="0"/>
              <a:t>Click here to add affiliations</a:t>
            </a:r>
            <a:endParaRPr lang="en-US" dirty="0"/>
          </a:p>
        </p:txBody>
      </p:sp>
      <p:sp>
        <p:nvSpPr>
          <p:cNvPr id="16" name="Text Placeholder 76"/>
          <p:cNvSpPr>
            <a:spLocks noGrp="1"/>
          </p:cNvSpPr>
          <p:nvPr>
            <p:ph type="body" sz="quarter" idx="151" hasCustomPrompt="1"/>
          </p:nvPr>
        </p:nvSpPr>
        <p:spPr>
          <a:xfrm>
            <a:off x="2890078" y="2366192"/>
            <a:ext cx="15608232" cy="996395"/>
          </a:xfrm>
          <a:prstGeom prst="rect">
            <a:avLst/>
          </a:prstGeom>
        </p:spPr>
        <p:txBody>
          <a:bodyPr lIns="54681" tIns="27341" rIns="54681" bIns="27341" anchor="t" anchorCtr="1">
            <a:normAutofit/>
          </a:bodyPr>
          <a:lstStyle>
            <a:lvl1pPr marL="0" indent="0" algn="ctr">
              <a:buFontTx/>
              <a:buNone/>
              <a:defRPr sz="4800" b="1">
                <a:solidFill>
                  <a:schemeClr val="tx1"/>
                </a:solidFill>
                <a:latin typeface="+mj-lt"/>
              </a:defRPr>
            </a:lvl1pPr>
            <a:lvl2pPr>
              <a:buFontTx/>
              <a:buNone/>
              <a:defRPr sz="4300"/>
            </a:lvl2pPr>
            <a:lvl3pPr>
              <a:buFontTx/>
              <a:buNone/>
              <a:defRPr sz="4300"/>
            </a:lvl3pPr>
            <a:lvl4pPr>
              <a:buFontTx/>
              <a:buNone/>
              <a:defRPr sz="4300"/>
            </a:lvl4pPr>
            <a:lvl5pPr>
              <a:buFontTx/>
              <a:buNone/>
              <a:defRPr sz="4300"/>
            </a:lvl5pPr>
          </a:lstStyle>
          <a:p>
            <a:pPr lvl="0"/>
            <a:r>
              <a:rPr lang="en-US" dirty="0" smtClean="0"/>
              <a:t>Click here to add authors</a:t>
            </a:r>
            <a:endParaRPr lang="en-US" dirty="0"/>
          </a:p>
        </p:txBody>
      </p:sp>
      <p:sp>
        <p:nvSpPr>
          <p:cNvPr id="17" name="Text Placeholder 76"/>
          <p:cNvSpPr>
            <a:spLocks noGrp="1"/>
          </p:cNvSpPr>
          <p:nvPr>
            <p:ph type="body" sz="quarter" idx="153" hasCustomPrompt="1"/>
          </p:nvPr>
        </p:nvSpPr>
        <p:spPr>
          <a:xfrm>
            <a:off x="2890078" y="413972"/>
            <a:ext cx="15608232" cy="1886907"/>
          </a:xfrm>
          <a:prstGeom prst="rect">
            <a:avLst/>
          </a:prstGeom>
        </p:spPr>
        <p:txBody>
          <a:bodyPr lIns="54681" tIns="27341" rIns="54681" bIns="27341" anchor="t" anchorCtr="1">
            <a:normAutofit/>
          </a:bodyPr>
          <a:lstStyle>
            <a:lvl1pPr marL="0" indent="0" algn="ctr">
              <a:buFontTx/>
              <a:buNone/>
              <a:defRPr sz="9900" b="1">
                <a:solidFill>
                  <a:schemeClr val="bg1"/>
                </a:solidFill>
                <a:latin typeface="+mj-lt"/>
              </a:defRPr>
            </a:lvl1pPr>
            <a:lvl2pPr>
              <a:buFontTx/>
              <a:buNone/>
              <a:defRPr sz="4300"/>
            </a:lvl2pPr>
            <a:lvl3pPr>
              <a:buFontTx/>
              <a:buNone/>
              <a:defRPr sz="4300"/>
            </a:lvl3pPr>
            <a:lvl4pPr>
              <a:buFontTx/>
              <a:buNone/>
              <a:defRPr sz="4300"/>
            </a:lvl4pPr>
            <a:lvl5pPr>
              <a:buFontTx/>
              <a:buNone/>
              <a:defRPr sz="43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0238" y="4278628"/>
            <a:ext cx="4900732"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459085" y="3717534"/>
            <a:ext cx="4896865" cy="553829"/>
          </a:xfrm>
          <a:prstGeom prst="rect">
            <a:avLst/>
          </a:prstGeom>
          <a:noFill/>
        </p:spPr>
        <p:txBody>
          <a:bodyPr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449463" y="12477489"/>
            <a:ext cx="4901505"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459083" y="11945926"/>
            <a:ext cx="4897637"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5656101" y="4271328"/>
            <a:ext cx="10096977"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5656103" y="3717534"/>
            <a:ext cx="10096977"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5656103" y="18818247"/>
            <a:ext cx="10096977"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5656103" y="18257156"/>
            <a:ext cx="10096977"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15956036" y="3717534"/>
            <a:ext cx="4895959"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15956036" y="4278628"/>
            <a:ext cx="4895959"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15953263" y="12001316"/>
            <a:ext cx="4895959" cy="566030"/>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15984662" y="12562407"/>
            <a:ext cx="4860425" cy="634878"/>
          </a:xfrm>
          <a:prstGeom prst="rect">
            <a:avLst/>
          </a:prstGeom>
        </p:spPr>
        <p:txBody>
          <a:bodyPr wrap="square" lIns="158267" tIns="158267" rIns="158267" bIns="158267">
            <a:spAutoFit/>
          </a:bodyPr>
          <a:lstStyle>
            <a:lvl1pPr marL="0" indent="0">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15956036" y="22924632"/>
            <a:ext cx="4895959" cy="553829"/>
          </a:xfrm>
          <a:prstGeom prst="rect">
            <a:avLst/>
          </a:prstGeom>
          <a:noFill/>
        </p:spPr>
        <p:txBody>
          <a:bodyPr wrap="square" lIns="63307" tIns="63307" rIns="63307" bIns="63307" anchor="ctr" anchorCtr="0">
            <a:spAutoFit/>
          </a:bodyPr>
          <a:lstStyle>
            <a:lvl1pPr marL="0" indent="0" algn="ctr">
              <a:buNone/>
              <a:defRPr sz="2800" b="1" u="sng" baseline="0">
                <a:solidFill>
                  <a:schemeClr val="tx1"/>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15946674" y="23534316"/>
            <a:ext cx="4898411" cy="634878"/>
          </a:xfrm>
          <a:prstGeom prst="rect">
            <a:avLst/>
          </a:prstGeom>
        </p:spPr>
        <p:txBody>
          <a:bodyPr wrap="square" lIns="158267" tIns="158267" rIns="158267" bIns="158267">
            <a:spAutoFit/>
          </a:bodyPr>
          <a:lstStyle>
            <a:lvl1pPr marL="47625" indent="-47625">
              <a:buNone/>
              <a:defRPr sz="2000">
                <a:solidFill>
                  <a:schemeClr val="tx1"/>
                </a:solidFill>
                <a:latin typeface="Times New Roman" panose="02020603050405020304" pitchFamily="18" charset="0"/>
                <a:cs typeface="Times New Roman" panose="02020603050405020304" pitchFamily="18" charset="0"/>
              </a:defRPr>
            </a:lvl1pPr>
            <a:lvl2pPr marL="1028732" indent="-395666">
              <a:defRPr sz="1700">
                <a:latin typeface="Trebuchet MS" pitchFamily="34" charset="0"/>
              </a:defRPr>
            </a:lvl2pPr>
            <a:lvl3pPr marL="1424397" indent="-395666">
              <a:defRPr sz="1700">
                <a:latin typeface="Trebuchet MS" pitchFamily="34" charset="0"/>
              </a:defRPr>
            </a:lvl3pPr>
            <a:lvl4pPr marL="1859630" indent="-435233">
              <a:defRPr sz="1700">
                <a:latin typeface="Trebuchet MS" pitchFamily="34" charset="0"/>
              </a:defRPr>
            </a:lvl4pPr>
            <a:lvl5pPr marL="2176163" indent="-316533">
              <a:defRPr sz="1700">
                <a:latin typeface="Trebuchet MS" pitchFamily="34" charset="0"/>
              </a:defRPr>
            </a:lvl5pPr>
          </a:lstStyle>
          <a:p>
            <a:pPr lvl="0"/>
            <a:r>
              <a:rPr lang="en-US" dirty="0" smtClean="0"/>
              <a:t>Enter your text here</a:t>
            </a:r>
            <a:endParaRPr lang="en-US" dirty="0"/>
          </a:p>
        </p:txBody>
      </p:sp>
      <p:sp>
        <p:nvSpPr>
          <p:cNvPr id="34" name="Text Placeholder 76"/>
          <p:cNvSpPr>
            <a:spLocks noGrp="1"/>
          </p:cNvSpPr>
          <p:nvPr>
            <p:ph type="body" sz="quarter" idx="150" hasCustomPrompt="1"/>
          </p:nvPr>
        </p:nvSpPr>
        <p:spPr>
          <a:xfrm>
            <a:off x="2890078" y="3031737"/>
            <a:ext cx="15608232" cy="769233"/>
          </a:xfrm>
          <a:prstGeom prst="rect">
            <a:avLst/>
          </a:prstGeom>
        </p:spPr>
        <p:txBody>
          <a:bodyPr lIns="54681" tIns="27341" rIns="54681" bIns="27341">
            <a:normAutofit/>
          </a:bodyPr>
          <a:lstStyle>
            <a:lvl1pPr marL="0" indent="0" algn="ctr">
              <a:buFontTx/>
              <a:buNone/>
              <a:defRPr sz="3600">
                <a:solidFill>
                  <a:schemeClr val="tx1"/>
                </a:solidFill>
                <a:latin typeface="+mj-lt"/>
              </a:defRPr>
            </a:lvl1pPr>
            <a:lvl2pPr>
              <a:buFontTx/>
              <a:buNone/>
              <a:defRPr sz="4300"/>
            </a:lvl2pPr>
            <a:lvl3pPr>
              <a:buFontTx/>
              <a:buNone/>
              <a:defRPr sz="4300"/>
            </a:lvl3pPr>
            <a:lvl4pPr>
              <a:buFontTx/>
              <a:buNone/>
              <a:defRPr sz="4300"/>
            </a:lvl4pPr>
            <a:lvl5pPr>
              <a:buFontTx/>
              <a:buNone/>
              <a:defRPr sz="4300"/>
            </a:lvl5pPr>
          </a:lstStyle>
          <a:p>
            <a:pPr lvl="0"/>
            <a:r>
              <a:rPr lang="en-US" dirty="0" smtClean="0"/>
              <a:t>Click here to add affiliations</a:t>
            </a:r>
            <a:endParaRPr lang="en-US" dirty="0"/>
          </a:p>
        </p:txBody>
      </p:sp>
      <p:sp>
        <p:nvSpPr>
          <p:cNvPr id="35" name="Text Placeholder 76"/>
          <p:cNvSpPr>
            <a:spLocks noGrp="1"/>
          </p:cNvSpPr>
          <p:nvPr>
            <p:ph type="body" sz="quarter" idx="151" hasCustomPrompt="1"/>
          </p:nvPr>
        </p:nvSpPr>
        <p:spPr>
          <a:xfrm>
            <a:off x="2890078" y="2366192"/>
            <a:ext cx="15608232" cy="996395"/>
          </a:xfrm>
          <a:prstGeom prst="rect">
            <a:avLst/>
          </a:prstGeom>
        </p:spPr>
        <p:txBody>
          <a:bodyPr lIns="54681" tIns="27341" rIns="54681" bIns="27341" anchor="t" anchorCtr="1">
            <a:normAutofit/>
          </a:bodyPr>
          <a:lstStyle>
            <a:lvl1pPr marL="0" indent="0" algn="ctr">
              <a:buFontTx/>
              <a:buNone/>
              <a:defRPr sz="4800" b="1">
                <a:solidFill>
                  <a:schemeClr val="tx1"/>
                </a:solidFill>
                <a:latin typeface="+mj-lt"/>
              </a:defRPr>
            </a:lvl1pPr>
            <a:lvl2pPr>
              <a:buFontTx/>
              <a:buNone/>
              <a:defRPr sz="4300"/>
            </a:lvl2pPr>
            <a:lvl3pPr>
              <a:buFontTx/>
              <a:buNone/>
              <a:defRPr sz="4300"/>
            </a:lvl3pPr>
            <a:lvl4pPr>
              <a:buFontTx/>
              <a:buNone/>
              <a:defRPr sz="4300"/>
            </a:lvl4pPr>
            <a:lvl5pPr>
              <a:buFontTx/>
              <a:buNone/>
              <a:defRPr sz="4300"/>
            </a:lvl5pPr>
          </a:lstStyle>
          <a:p>
            <a:pPr lvl="0"/>
            <a:r>
              <a:rPr lang="en-US" dirty="0" smtClean="0"/>
              <a:t>Click here to add authors</a:t>
            </a:r>
            <a:endParaRPr lang="en-US" dirty="0"/>
          </a:p>
        </p:txBody>
      </p:sp>
      <p:sp>
        <p:nvSpPr>
          <p:cNvPr id="36" name="Text Placeholder 76"/>
          <p:cNvSpPr>
            <a:spLocks noGrp="1"/>
          </p:cNvSpPr>
          <p:nvPr>
            <p:ph type="body" sz="quarter" idx="153" hasCustomPrompt="1"/>
          </p:nvPr>
        </p:nvSpPr>
        <p:spPr>
          <a:xfrm>
            <a:off x="2890078" y="413972"/>
            <a:ext cx="15608232" cy="1886907"/>
          </a:xfrm>
          <a:prstGeom prst="rect">
            <a:avLst/>
          </a:prstGeom>
        </p:spPr>
        <p:txBody>
          <a:bodyPr lIns="54681" tIns="27341" rIns="54681" bIns="27341" anchor="t" anchorCtr="1">
            <a:normAutofit/>
          </a:bodyPr>
          <a:lstStyle>
            <a:lvl1pPr marL="0" indent="0" algn="ctr">
              <a:buFontTx/>
              <a:buNone/>
              <a:defRPr sz="9900" b="1">
                <a:solidFill>
                  <a:schemeClr val="bg1"/>
                </a:solidFill>
                <a:latin typeface="+mj-lt"/>
              </a:defRPr>
            </a:lvl1pPr>
            <a:lvl2pPr>
              <a:buFontTx/>
              <a:buNone/>
              <a:defRPr sz="4300"/>
            </a:lvl2pPr>
            <a:lvl3pPr>
              <a:buFontTx/>
              <a:buNone/>
              <a:defRPr sz="4300"/>
            </a:lvl3pPr>
            <a:lvl4pPr>
              <a:buFontTx/>
              <a:buNone/>
              <a:defRPr sz="4300"/>
            </a:lvl4pPr>
            <a:lvl5pPr>
              <a:buFontTx/>
              <a:buNone/>
              <a:defRPr sz="43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3.wmf"/><Relationship Id="rId18" Type="http://schemas.openxmlformats.org/officeDocument/2006/relationships/image" Target="../media/image10.jpeg"/><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3.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1.xml"/><Relationship Id="rId16" Type="http://schemas.openxmlformats.org/officeDocument/2006/relationships/image" Target="../media/image4.wmf"/><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wmf"/><Relationship Id="rId5" Type="http://schemas.openxmlformats.org/officeDocument/2006/relationships/image" Target="../media/image6.png"/><Relationship Id="rId15" Type="http://schemas.openxmlformats.org/officeDocument/2006/relationships/oleObject" Target="../embeddings/oleObject4.bin"/><Relationship Id="rId10" Type="http://schemas.openxmlformats.org/officeDocument/2006/relationships/oleObject" Target="../embeddings/oleObject2.bin"/><Relationship Id="rId4" Type="http://schemas.openxmlformats.org/officeDocument/2006/relationships/image" Target="../media/image5.png"/><Relationship Id="rId9" Type="http://schemas.openxmlformats.org/officeDocument/2006/relationships/image" Target="../media/image1.wmf"/><Relationship Id="rId14"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3.wmf"/><Relationship Id="rId18" Type="http://schemas.openxmlformats.org/officeDocument/2006/relationships/image" Target="../media/image10.jpeg"/><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7.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2.xml"/><Relationship Id="rId16" Type="http://schemas.openxmlformats.org/officeDocument/2006/relationships/image" Target="../media/image4.wmf"/><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2.wmf"/><Relationship Id="rId5" Type="http://schemas.openxmlformats.org/officeDocument/2006/relationships/image" Target="../media/image6.png"/><Relationship Id="rId15" Type="http://schemas.openxmlformats.org/officeDocument/2006/relationships/oleObject" Target="../embeddings/oleObject8.bin"/><Relationship Id="rId10" Type="http://schemas.openxmlformats.org/officeDocument/2006/relationships/oleObject" Target="../embeddings/oleObject6.bin"/><Relationship Id="rId4" Type="http://schemas.openxmlformats.org/officeDocument/2006/relationships/image" Target="../media/image5.png"/><Relationship Id="rId9" Type="http://schemas.openxmlformats.org/officeDocument/2006/relationships/image" Target="../media/image1.wmf"/><Relationship Id="rId1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userDrawn="1"/>
        </p:nvGrpSpPr>
        <p:grpSpPr>
          <a:xfrm>
            <a:off x="-12658121" y="-48126"/>
            <a:ext cx="12259293" cy="30323340"/>
            <a:chOff x="-11225189" y="0"/>
            <a:chExt cx="11018865" cy="27255145"/>
          </a:xfrm>
        </p:grpSpPr>
        <p:sp>
          <p:nvSpPr>
            <p:cNvPr id="24" name="Rectangle 23"/>
            <p:cNvSpPr/>
            <p:nvPr/>
          </p:nvSpPr>
          <p:spPr>
            <a:xfrm>
              <a:off x="-11216136" y="0"/>
              <a:ext cx="11009812" cy="2725514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3200" b="1" spc="0" dirty="0" smtClean="0">
                  <a:solidFill>
                    <a:srgbClr val="FF0000"/>
                  </a:solidFill>
                  <a:latin typeface="Trebuchet MS" pitchFamily="34" charset="0"/>
                </a:rPr>
                <a:t>(—THIS SIDEBAR DOES NOT PRINT—)</a:t>
              </a:r>
              <a:endParaRPr lang="en-US" sz="3200" b="1" spc="600" dirty="0" smtClean="0">
                <a:solidFill>
                  <a:schemeClr val="bg1"/>
                </a:solidFill>
                <a:latin typeface="Trebuchet MS" pitchFamily="34" charset="0"/>
              </a:endParaRPr>
            </a:p>
            <a:p>
              <a:pPr algn="ctr"/>
              <a:r>
                <a:rPr lang="en-US" sz="4000" b="1" spc="600" dirty="0" smtClean="0">
                  <a:solidFill>
                    <a:schemeClr val="bg1"/>
                  </a:solidFill>
                  <a:latin typeface="Trebuchet MS" pitchFamily="34" charset="0"/>
                </a:rPr>
                <a:t>DESIGN</a:t>
              </a:r>
              <a:r>
                <a:rPr lang="en-US" sz="4000" b="1" spc="600" baseline="0" dirty="0" smtClean="0">
                  <a:solidFill>
                    <a:schemeClr val="bg1"/>
                  </a:solidFill>
                  <a:latin typeface="Trebuchet MS" pitchFamily="34" charset="0"/>
                </a:rPr>
                <a:t> </a:t>
              </a:r>
              <a:r>
                <a:rPr lang="en-US" sz="4000" b="1" spc="600" dirty="0" smtClean="0">
                  <a:solidFill>
                    <a:schemeClr val="bg1"/>
                  </a:solidFill>
                  <a:latin typeface="Trebuchet MS" pitchFamily="34" charset="0"/>
                </a:rPr>
                <a:t>GUIDE</a:t>
              </a:r>
            </a:p>
            <a:p>
              <a:pPr algn="ctr"/>
              <a:endParaRPr lang="en-US" sz="2800" b="1" dirty="0" smtClean="0">
                <a:latin typeface="Trebuchet MS" pitchFamily="34" charset="0"/>
              </a:endParaRPr>
            </a:p>
            <a:p>
              <a:pPr defTabSz="3765639"/>
              <a:r>
                <a:rPr lang="en-US" sz="2800" i="0" dirty="0" smtClean="0">
                  <a:latin typeface="Trebuchet MS" pitchFamily="34" charset="0"/>
                </a:rPr>
                <a:t>This PowerPoint</a:t>
              </a:r>
              <a:r>
                <a:rPr lang="en-US" sz="2800" i="0" baseline="0" dirty="0" smtClean="0">
                  <a:latin typeface="Trebuchet MS" pitchFamily="34" charset="0"/>
                </a:rPr>
                <a:t> </a:t>
              </a:r>
              <a:r>
                <a:rPr lang="en-US" sz="2800" i="0" dirty="0" smtClean="0">
                  <a:latin typeface="Trebuchet MS" pitchFamily="34" charset="0"/>
                </a:rPr>
                <a:t>2007 template produces</a:t>
              </a:r>
              <a:r>
                <a:rPr lang="en-US" sz="2800" i="0" baseline="0" dirty="0" smtClean="0">
                  <a:latin typeface="Trebuchet MS" pitchFamily="34" charset="0"/>
                </a:rPr>
                <a:t> </a:t>
              </a:r>
              <a:r>
                <a:rPr lang="en-US" sz="2800" i="0" dirty="0" smtClean="0">
                  <a:latin typeface="Trebuchet MS" pitchFamily="34" charset="0"/>
                </a:rPr>
                <a:t>an</a:t>
              </a:r>
              <a:r>
                <a:rPr lang="en-US" sz="2800" i="0" baseline="0" dirty="0" smtClean="0">
                  <a:latin typeface="Trebuchet MS" pitchFamily="34" charset="0"/>
                </a:rPr>
                <a:t> A1</a:t>
              </a:r>
              <a:r>
                <a:rPr lang="en-US" sz="2800" i="0" dirty="0" smtClean="0">
                  <a:latin typeface="Trebuchet MS" pitchFamily="34" charset="0"/>
                </a:rPr>
                <a:t> presentation poster. </a:t>
              </a:r>
              <a:r>
                <a:rPr lang="en-US" sz="2800" dirty="0" smtClean="0">
                  <a:latin typeface="Trebuchet MS" pitchFamily="34" charset="0"/>
                </a:rPr>
                <a:t>You</a:t>
              </a:r>
              <a:r>
                <a:rPr lang="en-US" sz="2800" baseline="0" dirty="0" smtClean="0">
                  <a:latin typeface="Trebuchet MS" pitchFamily="34" charset="0"/>
                </a:rPr>
                <a:t> can u</a:t>
              </a:r>
              <a:r>
                <a:rPr lang="en-US" sz="2800" dirty="0" smtClean="0">
                  <a:latin typeface="Trebuchet MS" pitchFamily="34" charset="0"/>
                </a:rPr>
                <a:t>se</a:t>
              </a:r>
              <a:r>
                <a:rPr lang="en-US" sz="2800" baseline="0" dirty="0" smtClean="0">
                  <a:latin typeface="Trebuchet MS" pitchFamily="34" charset="0"/>
                </a:rPr>
                <a:t> it to create your research poster and </a:t>
              </a:r>
              <a:r>
                <a:rPr lang="en-US" sz="2800" dirty="0" smtClean="0">
                  <a:latin typeface="Trebuchet MS" pitchFamily="34" charset="0"/>
                </a:rPr>
                <a:t>save valuable time placing titles, subtitles,</a:t>
              </a:r>
              <a:r>
                <a:rPr lang="en-US" sz="2800" baseline="0" dirty="0" smtClean="0">
                  <a:latin typeface="Trebuchet MS" pitchFamily="34" charset="0"/>
                </a:rPr>
                <a:t> text, and graphics</a:t>
              </a:r>
              <a:r>
                <a:rPr lang="en-US" sz="2800" dirty="0" smtClean="0">
                  <a:latin typeface="Trebuchet MS" pitchFamily="34" charset="0"/>
                </a:rPr>
                <a:t>. </a:t>
              </a:r>
            </a:p>
            <a:p>
              <a:pPr defTabSz="3765639"/>
              <a:endParaRPr lang="en-US" sz="2800" dirty="0" smtClean="0">
                <a:latin typeface="Trebuchet MS" pitchFamily="34" charset="0"/>
              </a:endParaRPr>
            </a:p>
            <a:p>
              <a:pPr defTabSz="4389219"/>
              <a:r>
                <a:rPr lang="en-US" sz="28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2800" b="1" dirty="0" smtClean="0">
                  <a:solidFill>
                    <a:srgbClr val="FFC000"/>
                  </a:solidFill>
                  <a:latin typeface="Trebuchet MS" pitchFamily="34" charset="0"/>
                </a:rPr>
                <a:t>PosterPresentations.com</a:t>
              </a:r>
              <a:r>
                <a:rPr lang="en-US" sz="2800" b="1" dirty="0" smtClean="0">
                  <a:solidFill>
                    <a:schemeClr val="bg1"/>
                  </a:solidFill>
                  <a:latin typeface="Trebuchet MS" pitchFamily="34" charset="0"/>
                </a:rPr>
                <a:t> </a:t>
              </a:r>
              <a:r>
                <a:rPr lang="en-US" sz="2800" dirty="0" smtClean="0">
                  <a:solidFill>
                    <a:schemeClr val="bg1"/>
                  </a:solidFill>
                  <a:latin typeface="Trebuchet MS" pitchFamily="34" charset="0"/>
                </a:rPr>
                <a:t>and click on HELP DESK.</a:t>
              </a:r>
            </a:p>
            <a:p>
              <a:pPr defTabSz="4389219"/>
              <a:endParaRPr lang="en-US" sz="2800" dirty="0" smtClean="0">
                <a:latin typeface="Trebuchet MS" pitchFamily="34" charset="0"/>
              </a:endParaRPr>
            </a:p>
            <a:p>
              <a:pPr defTabSz="4389219"/>
              <a:r>
                <a:rPr lang="en-US" sz="2800" dirty="0" smtClean="0">
                  <a:solidFill>
                    <a:schemeClr val="bg1"/>
                  </a:solidFill>
                  <a:latin typeface="Trebuchet MS" pitchFamily="34" charset="0"/>
                </a:rPr>
                <a:t>When</a:t>
              </a:r>
              <a:r>
                <a:rPr lang="en-US" sz="2800" baseline="0" dirty="0" smtClean="0">
                  <a:solidFill>
                    <a:schemeClr val="bg1"/>
                  </a:solidFill>
                  <a:latin typeface="Trebuchet MS" pitchFamily="34" charset="0"/>
                </a:rPr>
                <a:t> you are ready to print your poster</a:t>
              </a:r>
              <a:r>
                <a:rPr lang="en-US" sz="2800" dirty="0" smtClean="0">
                  <a:solidFill>
                    <a:schemeClr val="bg1"/>
                  </a:solidFill>
                  <a:latin typeface="Trebuchet MS" pitchFamily="34" charset="0"/>
                </a:rPr>
                <a:t>,</a:t>
              </a:r>
              <a:r>
                <a:rPr lang="en-US" sz="2800" baseline="0" dirty="0" smtClean="0">
                  <a:solidFill>
                    <a:schemeClr val="bg1"/>
                  </a:solidFill>
                  <a:latin typeface="Trebuchet MS" pitchFamily="34" charset="0"/>
                </a:rPr>
                <a:t> go online to </a:t>
              </a:r>
              <a:r>
                <a:rPr lang="en-US" sz="2800" b="0" dirty="0" smtClean="0">
                  <a:solidFill>
                    <a:schemeClr val="bg1"/>
                  </a:solidFill>
                  <a:latin typeface="Trebuchet MS" pitchFamily="34" charset="0"/>
                </a:rPr>
                <a:t>PosterPresentations.com</a:t>
              </a:r>
              <a:r>
                <a:rPr lang="en-US" sz="2800" dirty="0" smtClean="0">
                  <a:solidFill>
                    <a:schemeClr val="bg1"/>
                  </a:solidFill>
                  <a:latin typeface="Trebuchet MS" pitchFamily="34" charset="0"/>
                </a:rPr>
                <a:t/>
              </a:r>
              <a:br>
                <a:rPr lang="en-US" sz="2800" dirty="0" smtClean="0">
                  <a:solidFill>
                    <a:schemeClr val="bg1"/>
                  </a:solidFill>
                  <a:latin typeface="Trebuchet MS" pitchFamily="34" charset="0"/>
                </a:rPr>
              </a:br>
              <a:endParaRPr lang="en-US" sz="2800" dirty="0" smtClean="0">
                <a:solidFill>
                  <a:schemeClr val="bg1"/>
                </a:solidFill>
                <a:latin typeface="Trebuchet MS" pitchFamily="34" charset="0"/>
              </a:endParaRPr>
            </a:p>
            <a:p>
              <a:pPr algn="l" defTabSz="3765639"/>
              <a:r>
                <a:rPr lang="en-US" sz="2800" b="0" dirty="0" smtClean="0">
                  <a:solidFill>
                    <a:schemeClr val="bg1"/>
                  </a:solidFill>
                  <a:latin typeface="Trebuchet MS" pitchFamily="34" charset="0"/>
                </a:rPr>
                <a:t>Need</a:t>
              </a:r>
              <a:r>
                <a:rPr lang="en-US" sz="2800" b="0" baseline="0" dirty="0" smtClean="0">
                  <a:solidFill>
                    <a:schemeClr val="bg1"/>
                  </a:solidFill>
                  <a:latin typeface="Trebuchet MS" pitchFamily="34" charset="0"/>
                </a:rPr>
                <a:t> assistance? Call us at </a:t>
              </a:r>
              <a:r>
                <a:rPr lang="en-US" sz="2800" b="0" dirty="0" smtClean="0">
                  <a:solidFill>
                    <a:srgbClr val="FFC000"/>
                  </a:solidFill>
                  <a:latin typeface="Trebuchet MS" pitchFamily="34" charset="0"/>
                </a:rPr>
                <a:t>1.510.649.3001</a:t>
              </a:r>
            </a:p>
            <a:p>
              <a:pPr algn="l" defTabSz="3765639"/>
              <a:endParaRPr lang="en-US" sz="3600" b="1" dirty="0" smtClean="0">
                <a:solidFill>
                  <a:srgbClr val="FFFF00"/>
                </a:solidFill>
                <a:latin typeface="Trebuchet MS" pitchFamily="34" charset="0"/>
              </a:endParaRPr>
            </a:p>
            <a:p>
              <a:pPr algn="ctr"/>
              <a:endParaRPr lang="en-US" sz="2400" b="1" dirty="0" smtClean="0">
                <a:solidFill>
                  <a:schemeClr val="bg1"/>
                </a:solidFill>
                <a:latin typeface="Trebuchet MS" pitchFamily="34" charset="0"/>
              </a:endParaRPr>
            </a:p>
            <a:p>
              <a:pPr algn="ctr"/>
              <a:r>
                <a:rPr lang="en-US" sz="4000" b="1" spc="600" dirty="0" smtClean="0">
                  <a:solidFill>
                    <a:schemeClr val="bg1"/>
                  </a:solidFill>
                  <a:latin typeface="Trebuchet MS" pitchFamily="34" charset="0"/>
                </a:rPr>
                <a:t>QUICK START</a:t>
              </a:r>
            </a:p>
            <a:p>
              <a:pPr algn="ctr"/>
              <a:endParaRPr lang="en-US" sz="3200" b="1" baseline="0" dirty="0" smtClean="0">
                <a:solidFill>
                  <a:schemeClr val="bg1"/>
                </a:solidFill>
                <a:latin typeface="Trebuchet MS" pitchFamily="34" charset="0"/>
              </a:endParaRPr>
            </a:p>
            <a:p>
              <a:pPr algn="ctr"/>
              <a:r>
                <a:rPr lang="en-US" sz="3200" b="1" baseline="0" dirty="0" smtClean="0">
                  <a:solidFill>
                    <a:srgbClr val="FFC000"/>
                  </a:solidFill>
                  <a:latin typeface="Trebuchet MS" pitchFamily="34" charset="0"/>
                </a:rPr>
                <a:t>Zoom in and out</a:t>
              </a:r>
            </a:p>
            <a:p>
              <a:pPr marL="2527300" indent="-650875" algn="l" defTabSz="850900">
                <a:tabLst/>
              </a:pPr>
              <a:r>
                <a:rPr lang="en-US" sz="2400" b="0" baseline="0" dirty="0" smtClean="0">
                  <a:solidFill>
                    <a:schemeClr val="bg1"/>
                  </a:solidFill>
                  <a:latin typeface="Trebuchet MS" pitchFamily="34" charset="0"/>
                </a:rPr>
                <a:t>	</a:t>
              </a:r>
              <a:r>
                <a:rPr lang="en-US" sz="24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2800" b="0" baseline="0" dirty="0" smtClean="0">
                <a:solidFill>
                  <a:schemeClr val="bg1"/>
                </a:solidFill>
                <a:latin typeface="Trebuchet MS" pitchFamily="34" charset="0"/>
              </a:endParaRPr>
            </a:p>
            <a:p>
              <a:pPr algn="ctr"/>
              <a:r>
                <a:rPr lang="en-US" sz="3200" b="1" baseline="0" dirty="0" smtClean="0">
                  <a:solidFill>
                    <a:srgbClr val="FFC000"/>
                  </a:solidFill>
                  <a:latin typeface="Trebuchet MS" pitchFamily="34" charset="0"/>
                </a:rPr>
                <a:t>Title, Authors, and Affiliations</a:t>
              </a:r>
            </a:p>
            <a:p>
              <a:pPr algn="l"/>
              <a:r>
                <a:rPr lang="en-US" sz="24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24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2400" b="0" spc="0" baseline="0" dirty="0" smtClean="0">
                <a:solidFill>
                  <a:schemeClr val="bg1">
                    <a:lumMod val="75000"/>
                  </a:schemeClr>
                </a:solidFill>
                <a:latin typeface="Trebuchet MS" pitchFamily="34" charset="0"/>
              </a:endParaRPr>
            </a:p>
            <a:p>
              <a:pPr algn="l"/>
              <a:r>
                <a:rPr lang="en-US" sz="2400" b="1" spc="300" baseline="0" dirty="0" smtClean="0">
                  <a:solidFill>
                    <a:srgbClr val="FFC000"/>
                  </a:solidFill>
                  <a:latin typeface="Trebuchet MS" pitchFamily="34" charset="0"/>
                </a:rPr>
                <a:t>TIP</a:t>
              </a:r>
              <a:r>
                <a:rPr lang="en-US" sz="2400" b="1" baseline="0" dirty="0" smtClean="0">
                  <a:solidFill>
                    <a:srgbClr val="FFC000"/>
                  </a:solidFill>
                  <a:latin typeface="Trebuchet MS" pitchFamily="34" charset="0"/>
                </a:rPr>
                <a:t>: </a:t>
              </a:r>
              <a:r>
                <a:rPr lang="en-US" sz="24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2800" b="1" baseline="0" dirty="0" smtClean="0">
                  <a:solidFill>
                    <a:schemeClr val="bg1"/>
                  </a:solidFill>
                  <a:latin typeface="Trebuchet MS" pitchFamily="34" charset="0"/>
                </a:rPr>
                <a:t/>
              </a:r>
              <a:br>
                <a:rPr lang="en-US" sz="2800" b="1" baseline="0" dirty="0" smtClean="0">
                  <a:solidFill>
                    <a:schemeClr val="bg1"/>
                  </a:solidFill>
                  <a:latin typeface="Trebuchet MS" pitchFamily="34" charset="0"/>
                </a:rPr>
              </a:br>
              <a:endParaRPr lang="en-US" sz="2800" b="1" dirty="0" smtClean="0">
                <a:solidFill>
                  <a:schemeClr val="bg1"/>
                </a:solidFill>
                <a:latin typeface="Trebuchet MS" pitchFamily="34" charset="0"/>
              </a:endParaRPr>
            </a:p>
            <a:p>
              <a:pPr algn="ctr"/>
              <a:endParaRPr lang="en-US" sz="2800" b="1" dirty="0" smtClean="0">
                <a:solidFill>
                  <a:srgbClr val="FFC000"/>
                </a:solidFill>
                <a:latin typeface="Trebuchet MS" pitchFamily="34" charset="0"/>
              </a:endParaRPr>
            </a:p>
            <a:p>
              <a:pPr algn="ctr"/>
              <a:endParaRPr lang="en-US" sz="2800" b="1" dirty="0" smtClean="0">
                <a:solidFill>
                  <a:srgbClr val="FFC000"/>
                </a:solidFill>
                <a:latin typeface="Trebuchet MS" pitchFamily="34" charset="0"/>
              </a:endParaRPr>
            </a:p>
            <a:p>
              <a:pPr algn="ctr"/>
              <a:r>
                <a:rPr lang="en-US" sz="3200" b="1" dirty="0" smtClean="0">
                  <a:solidFill>
                    <a:srgbClr val="FFC000"/>
                  </a:solidFill>
                  <a:latin typeface="Trebuchet MS" pitchFamily="34" charset="0"/>
                </a:rPr>
                <a:t>Adding Logos</a:t>
              </a:r>
              <a:r>
                <a:rPr lang="en-US" sz="3200" b="1" baseline="0" dirty="0" smtClean="0">
                  <a:solidFill>
                    <a:srgbClr val="FFC000"/>
                  </a:solidFill>
                  <a:latin typeface="Trebuchet MS" pitchFamily="34" charset="0"/>
                </a:rPr>
                <a:t> / Seals</a:t>
              </a:r>
            </a:p>
            <a:p>
              <a:pPr algn="l"/>
              <a:r>
                <a:rPr lang="en-US" sz="24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2400" b="0" spc="300" baseline="0" dirty="0" smtClean="0">
                <a:solidFill>
                  <a:schemeClr val="bg1">
                    <a:lumMod val="75000"/>
                  </a:schemeClr>
                </a:solidFill>
                <a:latin typeface="Trebuchet MS" pitchFamily="34" charset="0"/>
              </a:endParaRPr>
            </a:p>
            <a:p>
              <a:pPr algn="l"/>
              <a:r>
                <a:rPr lang="en-US" sz="2400" b="1" spc="300" baseline="0" dirty="0" smtClean="0">
                  <a:solidFill>
                    <a:srgbClr val="FFC000"/>
                  </a:solidFill>
                  <a:latin typeface="Trebuchet MS" pitchFamily="34" charset="0"/>
                </a:rPr>
                <a:t>TIP:</a:t>
              </a:r>
              <a:r>
                <a:rPr lang="en-US" sz="2400" b="1" spc="0" baseline="0" dirty="0" smtClean="0">
                  <a:solidFill>
                    <a:srgbClr val="FFC000"/>
                  </a:solidFill>
                  <a:latin typeface="Trebuchet MS" pitchFamily="34" charset="0"/>
                </a:rPr>
                <a:t> </a:t>
              </a:r>
              <a:r>
                <a:rPr lang="en-US" sz="2400" b="0" baseline="0" dirty="0" smtClean="0">
                  <a:solidFill>
                    <a:schemeClr val="bg1">
                      <a:lumMod val="75000"/>
                    </a:schemeClr>
                  </a:solidFill>
                  <a:latin typeface="Trebuchet MS" pitchFamily="34" charset="0"/>
                </a:rPr>
                <a:t>See if your school’s logo is available on our free poster templates page.</a:t>
              </a:r>
            </a:p>
            <a:p>
              <a:pPr algn="l"/>
              <a:endParaRPr lang="en-US" sz="2400" b="0" baseline="0" dirty="0" smtClean="0">
                <a:latin typeface="Trebuchet MS" pitchFamily="34" charset="0"/>
              </a:endParaRPr>
            </a:p>
            <a:p>
              <a:pPr algn="ctr"/>
              <a:r>
                <a:rPr lang="en-US" sz="3200" b="1" baseline="0" dirty="0" smtClean="0">
                  <a:solidFill>
                    <a:srgbClr val="FFC000"/>
                  </a:solidFill>
                  <a:latin typeface="Trebuchet MS" pitchFamily="34" charset="0"/>
                </a:rPr>
                <a:t>Photographs / Graphics</a:t>
              </a:r>
            </a:p>
            <a:p>
              <a:pPr algn="l" defTabSz="977900"/>
              <a:r>
                <a:rPr lang="en-US" sz="24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2400" b="0" spc="0" baseline="0" dirty="0" smtClean="0">
                  <a:solidFill>
                    <a:schemeClr val="bg1">
                      <a:lumMod val="75000"/>
                    </a:schemeClr>
                  </a:solidFill>
                  <a:latin typeface="Trebuchet MS" pitchFamily="34" charset="0"/>
                </a:rPr>
                <a:t>disproportionally.</a:t>
              </a:r>
            </a:p>
            <a:p>
              <a:pPr algn="l" defTabSz="977900"/>
              <a:endParaRPr lang="en-US" sz="2400" b="0" baseline="0" dirty="0" smtClean="0">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r>
                <a:rPr lang="en-US" sz="3200" b="1" baseline="0" dirty="0" smtClean="0">
                  <a:solidFill>
                    <a:srgbClr val="FFC000"/>
                  </a:solidFill>
                  <a:latin typeface="Trebuchet MS" pitchFamily="34" charset="0"/>
                </a:rPr>
                <a:t>Image Quality Check</a:t>
              </a:r>
            </a:p>
            <a:p>
              <a:pPr lvl="0" algn="l" defTabSz="977900"/>
              <a:r>
                <a:rPr lang="en-US" sz="24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28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8732868"/>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3076183"/>
              <a:ext cx="9986808" cy="1053596"/>
            </a:xfrm>
            <a:prstGeom prst="rect">
              <a:avLst/>
            </a:prstGeom>
          </p:spPr>
        </p:pic>
        <p:grpSp>
          <p:nvGrpSpPr>
            <p:cNvPr id="32" name="Group 31"/>
            <p:cNvGrpSpPr/>
            <p:nvPr userDrawn="1"/>
          </p:nvGrpSpPr>
          <p:grpSpPr>
            <a:xfrm>
              <a:off x="-9744993" y="19604585"/>
              <a:ext cx="7531182" cy="2120441"/>
              <a:chOff x="-4470427" y="9208123"/>
              <a:chExt cx="3470785" cy="974221"/>
            </a:xfrm>
          </p:grpSpPr>
          <p:grpSp>
            <p:nvGrpSpPr>
              <p:cNvPr id="46" name="Group 45"/>
              <p:cNvGrpSpPr/>
              <p:nvPr userDrawn="1"/>
            </p:nvGrpSpPr>
            <p:grpSpPr>
              <a:xfrm>
                <a:off x="-2783495" y="9252356"/>
                <a:ext cx="624431" cy="898923"/>
                <a:chOff x="-3958697" y="8525819"/>
                <a:chExt cx="779338" cy="1288150"/>
              </a:xfrm>
            </p:grpSpPr>
            <p:pic>
              <p:nvPicPr>
                <p:cNvPr id="52" name="Picture 51"/>
                <p:cNvPicPr>
                  <a:picLocks noChangeAspect="1"/>
                </p:cNvPicPr>
                <p:nvPr userDrawn="1"/>
              </p:nvPicPr>
              <p:blipFill>
                <a:blip r:embed="rId6"/>
                <a:stretch>
                  <a:fillRect/>
                </a:stretch>
              </p:blipFill>
              <p:spPr>
                <a:xfrm>
                  <a:off x="-3948160" y="8525819"/>
                  <a:ext cx="768801" cy="1090857"/>
                </a:xfrm>
                <a:prstGeom prst="rect">
                  <a:avLst/>
                </a:prstGeom>
              </p:spPr>
            </p:pic>
            <p:sp>
              <p:nvSpPr>
                <p:cNvPr id="53" name="TextBox 52"/>
                <p:cNvSpPr txBox="1"/>
                <p:nvPr userDrawn="1"/>
              </p:nvSpPr>
              <p:spPr>
                <a:xfrm>
                  <a:off x="-3958697" y="9522560"/>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9252361"/>
                <a:ext cx="1033517" cy="898915"/>
                <a:chOff x="-2921738" y="8714808"/>
                <a:chExt cx="1420279" cy="1235304"/>
              </a:xfrm>
            </p:grpSpPr>
            <p:pic>
              <p:nvPicPr>
                <p:cNvPr id="50" name="Picture 49"/>
                <p:cNvPicPr>
                  <a:picLocks noChangeAspect="1"/>
                </p:cNvPicPr>
                <p:nvPr userDrawn="1"/>
              </p:nvPicPr>
              <p:blipFill>
                <a:blip r:embed="rId6"/>
                <a:stretch>
                  <a:fillRect/>
                </a:stretch>
              </p:blipFill>
              <p:spPr>
                <a:xfrm>
                  <a:off x="-2921738" y="8714808"/>
                  <a:ext cx="1420279" cy="1029694"/>
                </a:xfrm>
                <a:prstGeom prst="rect">
                  <a:avLst/>
                </a:prstGeom>
              </p:spPr>
            </p:pic>
            <p:sp>
              <p:nvSpPr>
                <p:cNvPr id="51" name="TextBox 50"/>
                <p:cNvSpPr txBox="1"/>
                <p:nvPr userDrawn="1"/>
              </p:nvSpPr>
              <p:spPr>
                <a:xfrm>
                  <a:off x="-2918991" y="9670656"/>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9208123"/>
                <a:ext cx="1098742" cy="847761"/>
              </a:xfrm>
              <a:prstGeom prst="rect">
                <a:avLst/>
              </a:prstGeom>
            </p:spPr>
          </p:pic>
          <p:sp>
            <p:nvSpPr>
              <p:cNvPr id="49" name="TextBox 48"/>
              <p:cNvSpPr txBox="1"/>
              <p:nvPr userDrawn="1"/>
            </p:nvSpPr>
            <p:spPr>
              <a:xfrm>
                <a:off x="-4440600" y="985711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409330" y="23738192"/>
              <a:ext cx="9344084" cy="2453251"/>
              <a:chOff x="-4759852" y="10890293"/>
              <a:chExt cx="4306270" cy="1127128"/>
            </a:xfrm>
          </p:grpSpPr>
          <p:graphicFrame>
            <p:nvGraphicFramePr>
              <p:cNvPr id="38" name="Object 37"/>
              <p:cNvGraphicFramePr>
                <a:graphicFrameLocks noChangeAspect="1"/>
              </p:cNvGraphicFramePr>
              <p:nvPr userDrawn="1">
                <p:extLst>
                  <p:ext uri="{D42A27DB-BD31-4B8C-83A1-F6EECF244321}">
                    <p14:modId xmlns:p14="http://schemas.microsoft.com/office/powerpoint/2010/main" val="4230719275"/>
                  </p:ext>
                </p:extLst>
              </p:nvPr>
            </p:nvGraphicFramePr>
            <p:xfrm>
              <a:off x="-4533347" y="10890299"/>
              <a:ext cx="1828800" cy="1117600"/>
            </p:xfrm>
            <a:graphic>
              <a:graphicData uri="http://schemas.openxmlformats.org/presentationml/2006/ole">
                <mc:AlternateContent xmlns:mc="http://schemas.openxmlformats.org/markup-compatibility/2006">
                  <mc:Choice xmlns:v="urn:schemas-microsoft-com:vml" Requires="v">
                    <p:oleObj spid="_x0000_s1062" name="Image" r:id="rId8" imgW="1828440" imgH="1117440" progId="Photoshop.Image.13">
                      <p:embed/>
                    </p:oleObj>
                  </mc:Choice>
                  <mc:Fallback>
                    <p:oleObj name="Image" r:id="rId8" imgW="1828440" imgH="1117440" progId="Photoshop.Image.13">
                      <p:embed/>
                      <p:pic>
                        <p:nvPicPr>
                          <p:cNvPr id="0" name=""/>
                          <p:cNvPicPr/>
                          <p:nvPr/>
                        </p:nvPicPr>
                        <p:blipFill>
                          <a:blip r:embed="rId9"/>
                          <a:stretch>
                            <a:fillRect/>
                          </a:stretch>
                        </p:blipFill>
                        <p:spPr>
                          <a:xfrm>
                            <a:off x="-4533347" y="10890299"/>
                            <a:ext cx="1828800" cy="1117600"/>
                          </a:xfrm>
                          <a:prstGeom prst="rect">
                            <a:avLst/>
                          </a:prstGeom>
                        </p:spPr>
                      </p:pic>
                    </p:oleObj>
                  </mc:Fallback>
                </mc:AlternateContent>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val="252377615"/>
                  </p:ext>
                </p:extLst>
              </p:nvPr>
            </p:nvGraphicFramePr>
            <p:xfrm>
              <a:off x="-2456641" y="10893992"/>
              <a:ext cx="1828800" cy="1117600"/>
            </p:xfrm>
            <a:graphic>
              <a:graphicData uri="http://schemas.openxmlformats.org/presentationml/2006/ole">
                <mc:AlternateContent xmlns:mc="http://schemas.openxmlformats.org/markup-compatibility/2006">
                  <mc:Choice xmlns:v="urn:schemas-microsoft-com:vml" Requires="v">
                    <p:oleObj spid="_x0000_s1063" name="Image" r:id="rId10" imgW="1828440" imgH="1117440" progId="Photoshop.Image.13">
                      <p:embed/>
                    </p:oleObj>
                  </mc:Choice>
                  <mc:Fallback>
                    <p:oleObj name="Image" r:id="rId10" imgW="1828440" imgH="1117440" progId="Photoshop.Image.13">
                      <p:embed/>
                      <p:pic>
                        <p:nvPicPr>
                          <p:cNvPr id="0" name=""/>
                          <p:cNvPicPr/>
                          <p:nvPr/>
                        </p:nvPicPr>
                        <p:blipFill>
                          <a:blip r:embed="rId11"/>
                          <a:stretch>
                            <a:fillRect/>
                          </a:stretch>
                        </p:blipFill>
                        <p:spPr>
                          <a:xfrm>
                            <a:off x="-2456641" y="10893992"/>
                            <a:ext cx="1828800" cy="1117600"/>
                          </a:xfrm>
                          <a:prstGeom prst="rect">
                            <a:avLst/>
                          </a:prstGeom>
                        </p:spPr>
                      </p:pic>
                    </p:oleObj>
                  </mc:Fallback>
                </mc:AlternateContent>
              </a:graphicData>
            </a:graphic>
          </p:graphicFrame>
          <p:sp>
            <p:nvSpPr>
              <p:cNvPr id="41" name="TextBox 40"/>
              <p:cNvSpPr txBox="1"/>
              <p:nvPr userDrawn="1"/>
            </p:nvSpPr>
            <p:spPr>
              <a:xfrm rot="16200000">
                <a:off x="-5235785" y="11366226"/>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095250" y="11375753"/>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21787216" y="1"/>
            <a:ext cx="12284832" cy="30275214"/>
            <a:chOff x="44157839" y="-55064"/>
            <a:chExt cx="11062139" cy="27261962"/>
          </a:xfrm>
        </p:grpSpPr>
        <p:sp>
          <p:nvSpPr>
            <p:cNvPr id="55" name="Rectangle 54"/>
            <p:cNvSpPr/>
            <p:nvPr userDrawn="1"/>
          </p:nvSpPr>
          <p:spPr>
            <a:xfrm>
              <a:off x="44157839" y="-55064"/>
              <a:ext cx="11062139" cy="2726196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000" b="1" spc="600" dirty="0" smtClean="0">
                  <a:solidFill>
                    <a:schemeClr val="bg1"/>
                  </a:solidFill>
                  <a:latin typeface="Trebuchet MS" pitchFamily="34" charset="0"/>
                </a:rPr>
                <a:t>QUICK START (cont.)</a:t>
              </a:r>
            </a:p>
            <a:p>
              <a:pPr algn="ctr"/>
              <a:endParaRPr lang="en-US" sz="3600" b="1" baseline="0" dirty="0" smtClean="0">
                <a:solidFill>
                  <a:schemeClr val="bg1"/>
                </a:solidFill>
                <a:latin typeface="Trebuchet MS" pitchFamily="34" charset="0"/>
              </a:endParaRPr>
            </a:p>
            <a:p>
              <a:pPr algn="ctr"/>
              <a:r>
                <a:rPr lang="en-US" sz="32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24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24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r>
                <a:rPr lang="en-US" sz="24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2400" b="0" baseline="0" dirty="0" smtClean="0">
                <a:solidFill>
                  <a:schemeClr val="bg1">
                    <a:lumMod val="75000"/>
                  </a:schemeClr>
                </a:solidFill>
                <a:latin typeface="Trebuchet MS" pitchFamily="34" charset="0"/>
              </a:endParaRPr>
            </a:p>
            <a:p>
              <a:pPr algn="ctr"/>
              <a:r>
                <a:rPr lang="en-US" sz="3200" b="1" baseline="0" dirty="0" smtClean="0">
                  <a:solidFill>
                    <a:srgbClr val="FFC000"/>
                  </a:solidFill>
                  <a:latin typeface="Trebuchet MS" pitchFamily="34" charset="0"/>
                </a:rPr>
                <a:t>How to add Text</a:t>
              </a:r>
            </a:p>
            <a:p>
              <a:pPr marL="3429000" lvl="2" indent="0" algn="l" defTabSz="114300"/>
              <a:r>
                <a:rPr lang="en-US" sz="24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24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2400" b="0" baseline="0" dirty="0" smtClean="0">
                  <a:solidFill>
                    <a:schemeClr val="bg1">
                      <a:lumMod val="75000"/>
                    </a:schemeClr>
                  </a:solidFill>
                  <a:latin typeface="Trebuchet MS" pitchFamily="34" charset="0"/>
                </a:rPr>
                <a:t> </a:t>
              </a:r>
              <a:r>
                <a:rPr kumimoji="0" lang="en-US" sz="32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2400" b="0" baseline="0" dirty="0" smtClean="0">
                <a:solidFill>
                  <a:schemeClr val="bg1">
                    <a:lumMod val="75000"/>
                  </a:schemeClr>
                </a:solidFill>
                <a:latin typeface="Trebuchet MS" pitchFamily="34" charset="0"/>
              </a:endParaRPr>
            </a:p>
            <a:p>
              <a:pPr marL="1518341" lvl="2" indent="0" algn="l" defTabSz="114300"/>
              <a:endParaRPr lang="en-US" sz="2400" b="0" baseline="0" dirty="0" smtClean="0">
                <a:solidFill>
                  <a:schemeClr val="bg1">
                    <a:lumMod val="75000"/>
                  </a:schemeClr>
                </a:solidFill>
                <a:latin typeface="Trebuchet MS" pitchFamily="34" charset="0"/>
              </a:endParaRPr>
            </a:p>
            <a:p>
              <a:pPr algn="ctr"/>
              <a:r>
                <a:rPr lang="en-US" sz="3200" b="1" baseline="0" dirty="0" smtClean="0">
                  <a:solidFill>
                    <a:srgbClr val="FFC000"/>
                  </a:solidFill>
                  <a:latin typeface="Trebuchet MS" pitchFamily="34" charset="0"/>
                </a:rPr>
                <a:t>How to add Tables</a:t>
              </a:r>
            </a:p>
            <a:p>
              <a:pPr marL="2000250" lvl="1" indent="0" algn="l" defTabSz="114300"/>
              <a:r>
                <a:rPr lang="en-US" sz="2400" b="0" baseline="0" dirty="0" smtClean="0">
                  <a:solidFill>
                    <a:schemeClr val="bg1">
                      <a:lumMod val="75000"/>
                    </a:schemeClr>
                  </a:solidFill>
                  <a:latin typeface="Trebuchet MS" pitchFamily="34" charset="0"/>
                </a:rPr>
                <a:t>To add a table from scratch go to the INSERT menu and </a:t>
              </a:r>
              <a:br>
                <a:rPr lang="en-US" sz="2400" b="0" baseline="0" dirty="0" smtClean="0">
                  <a:solidFill>
                    <a:schemeClr val="bg1">
                      <a:lumMod val="75000"/>
                    </a:schemeClr>
                  </a:solidFill>
                  <a:latin typeface="Trebuchet MS" pitchFamily="34" charset="0"/>
                </a:rPr>
              </a:br>
              <a:r>
                <a:rPr lang="en-US" sz="2400" b="0" baseline="0" dirty="0" smtClean="0">
                  <a:solidFill>
                    <a:schemeClr val="bg1">
                      <a:lumMod val="75000"/>
                    </a:schemeClr>
                  </a:solidFill>
                  <a:latin typeface="Trebuchet MS" pitchFamily="34" charset="0"/>
                </a:rPr>
                <a:t>click on TABLE. A drop-down box will help you select rows and columns. You can also copy and a paste a table from Word or another PowerPoint document. A pasted table may need to be re-formatted by RIGHT-CLICK &gt; FORMAT SHAPE, TEXT BOX, Margins.</a:t>
              </a:r>
            </a:p>
            <a:p>
              <a:pPr marL="0" lvl="0" indent="0" algn="l" defTabSz="114300"/>
              <a:endParaRPr lang="en-US" sz="24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a:t>
              </a: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PowerPoint or “Print-quality” PDF.</a:t>
              </a:r>
              <a:endPar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2400" b="0" baseline="0" dirty="0" smtClean="0">
                <a:solidFill>
                  <a:schemeClr val="bg1">
                    <a:lumMod val="75000"/>
                  </a:schemeClr>
                </a:solidFill>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val="3965641253"/>
                </p:ext>
              </p:extLst>
            </p:nvPr>
          </p:nvGraphicFramePr>
          <p:xfrm>
            <a:off x="46871237" y="3286607"/>
            <a:ext cx="5586150" cy="2063772"/>
          </p:xfrm>
          <a:graphic>
            <a:graphicData uri="http://schemas.openxmlformats.org/presentationml/2006/ole">
              <mc:AlternateContent xmlns:mc="http://schemas.openxmlformats.org/markup-compatibility/2006">
                <mc:Choice xmlns:v="urn:schemas-microsoft-com:vml" Requires="v">
                  <p:oleObj spid="_x0000_s1064" name="Image" r:id="rId12" imgW="4571280" imgH="1688760" progId="Photoshop.Image.13">
                    <p:embed/>
                  </p:oleObj>
                </mc:Choice>
                <mc:Fallback>
                  <p:oleObj name="Image" r:id="rId12" imgW="4571280" imgH="1688760" progId="Photoshop.Image.13">
                    <p:embed/>
                    <p:pic>
                      <p:nvPicPr>
                        <p:cNvPr id="0" name=""/>
                        <p:cNvPicPr/>
                        <p:nvPr/>
                      </p:nvPicPr>
                      <p:blipFill>
                        <a:blip r:embed="rId13"/>
                        <a:stretch>
                          <a:fillRect/>
                        </a:stretch>
                      </p:blipFill>
                      <p:spPr>
                        <a:xfrm>
                          <a:off x="46871237" y="3286607"/>
                          <a:ext cx="5586150" cy="2063772"/>
                        </a:xfrm>
                        <a:prstGeom prst="rect">
                          <a:avLst/>
                        </a:prstGeom>
                      </p:spPr>
                    </p:pic>
                  </p:oleObj>
                </mc:Fallback>
              </mc:AlternateContent>
            </a:graphicData>
          </a:graphic>
        </p:graphicFrame>
        <p:pic>
          <p:nvPicPr>
            <p:cNvPr id="57" name="Picture 56"/>
            <p:cNvPicPr>
              <a:picLocks noChangeAspect="1"/>
            </p:cNvPicPr>
            <p:nvPr userDrawn="1"/>
          </p:nvPicPr>
          <p:blipFill>
            <a:blip r:embed="rId14"/>
            <a:stretch>
              <a:fillRect/>
            </a:stretch>
          </p:blipFill>
          <p:spPr>
            <a:xfrm>
              <a:off x="44487207" y="7579895"/>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val="1049445924"/>
                </p:ext>
              </p:extLst>
            </p:nvPr>
          </p:nvGraphicFramePr>
          <p:xfrm>
            <a:off x="44629619" y="11328671"/>
            <a:ext cx="1482266" cy="992162"/>
          </p:xfrm>
          <a:graphic>
            <a:graphicData uri="http://schemas.openxmlformats.org/presentationml/2006/ole">
              <mc:AlternateContent xmlns:mc="http://schemas.openxmlformats.org/markup-compatibility/2006">
                <mc:Choice xmlns:v="urn:schemas-microsoft-com:vml" Requires="v">
                  <p:oleObj spid="_x0000_s1065" name="Image" r:id="rId15" imgW="1574280" imgH="1053720" progId="Photoshop.Image.13">
                    <p:embed/>
                  </p:oleObj>
                </mc:Choice>
                <mc:Fallback>
                  <p:oleObj name="Image" r:id="rId15" imgW="1574280" imgH="1053720" progId="Photoshop.Image.13">
                    <p:embed/>
                    <p:pic>
                      <p:nvPicPr>
                        <p:cNvPr id="0" name=""/>
                        <p:cNvPicPr/>
                        <p:nvPr/>
                      </p:nvPicPr>
                      <p:blipFill>
                        <a:blip r:embed="rId16"/>
                        <a:stretch>
                          <a:fillRect/>
                        </a:stretch>
                      </p:blipFill>
                      <p:spPr>
                        <a:xfrm>
                          <a:off x="44629619" y="11328671"/>
                          <a:ext cx="1482266" cy="992162"/>
                        </a:xfrm>
                        <a:prstGeom prst="rect">
                          <a:avLst/>
                        </a:prstGeom>
                      </p:spPr>
                    </p:pic>
                  </p:oleObj>
                </mc:Fallback>
              </mc:AlternateContent>
            </a:graphicData>
          </a:graphic>
        </p:graphicFrame>
        <p:grpSp>
          <p:nvGrpSpPr>
            <p:cNvPr id="59" name="Group 58"/>
            <p:cNvGrpSpPr/>
            <p:nvPr userDrawn="1"/>
          </p:nvGrpSpPr>
          <p:grpSpPr>
            <a:xfrm>
              <a:off x="44487207" y="23850394"/>
              <a:ext cx="10354213" cy="1265612"/>
              <a:chOff x="44200453" y="23567551"/>
              <a:chExt cx="9771399" cy="1090622"/>
            </a:xfrm>
          </p:grpSpPr>
          <p:sp>
            <p:nvSpPr>
              <p:cNvPr id="61" name="Rounded Rectangle 60"/>
              <p:cNvSpPr/>
              <p:nvPr userDrawn="1"/>
            </p:nvSpPr>
            <p:spPr>
              <a:xfrm>
                <a:off x="44200453" y="23567551"/>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44326393" y="23665884"/>
                <a:ext cx="914401" cy="914399"/>
              </a:xfrm>
              <a:prstGeom prst="rect">
                <a:avLst/>
              </a:prstGeom>
              <a:noFill/>
              <a:ln>
                <a:noFill/>
              </a:ln>
            </p:spPr>
          </p:pic>
          <p:sp>
            <p:nvSpPr>
              <p:cNvPr id="63" name="TextBox 62"/>
              <p:cNvSpPr txBox="1"/>
              <p:nvPr userDrawn="1"/>
            </p:nvSpPr>
            <p:spPr>
              <a:xfrm>
                <a:off x="45300663" y="23757475"/>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487207" y="25568742"/>
              <a:ext cx="6870215" cy="1260334"/>
            </a:xfrm>
            <a:prstGeom prst="rect">
              <a:avLst/>
            </a:prstGeom>
            <a:noFill/>
          </p:spPr>
          <p:txBody>
            <a:bodyPr wrap="square" lIns="65304" tIns="32651" rIns="65304" bIns="32651" rtlCol="0">
              <a:spAutoFit/>
            </a:bodyPr>
            <a:lstStyle/>
            <a:p>
              <a:pPr marL="400050" indent="-400050">
                <a:lnSpc>
                  <a:spcPts val="2600"/>
                </a:lnSpc>
              </a:pPr>
              <a:r>
                <a:rPr lang="en-US" sz="2800" dirty="0" smtClean="0">
                  <a:solidFill>
                    <a:schemeClr val="bg1"/>
                  </a:solidFill>
                </a:rPr>
                <a:t>© 2015</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400" dirty="0" smtClean="0">
                  <a:solidFill>
                    <a:schemeClr val="bg1"/>
                  </a:solidFill>
                </a:rPr>
                <a:t>2117 Fourth Street ,</a:t>
              </a:r>
              <a:r>
                <a:rPr lang="en-US" sz="2400" baseline="0" dirty="0" smtClean="0">
                  <a:solidFill>
                    <a:schemeClr val="bg1"/>
                  </a:solidFill>
                </a:rPr>
                <a:t> Unit C        </a:t>
              </a:r>
            </a:p>
            <a:p>
              <a:pPr marL="400050" indent="0">
                <a:lnSpc>
                  <a:spcPts val="2600"/>
                </a:lnSpc>
              </a:pPr>
              <a:r>
                <a:rPr lang="en-US" sz="2400" baseline="0" dirty="0" smtClean="0">
                  <a:solidFill>
                    <a:schemeClr val="bg1"/>
                  </a:solidFill>
                </a:rPr>
                <a:t>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1" baseline="0" dirty="0" smtClean="0">
                  <a:solidFill>
                    <a:srgbClr val="FFFF00"/>
                  </a:solidFill>
                </a:rPr>
                <a:t>posterpresenter@gmail.com</a:t>
              </a:r>
              <a:endParaRPr lang="en-US" sz="2800" b="1" dirty="0">
                <a:solidFill>
                  <a:srgbClr val="FFFF00"/>
                </a:solidFill>
              </a:endParaRPr>
            </a:p>
          </p:txBody>
        </p:sp>
      </p:grpSp>
      <p:sp>
        <p:nvSpPr>
          <p:cNvPr id="40" name="Rounded Rectangle 39"/>
          <p:cNvSpPr/>
          <p:nvPr userDrawn="1"/>
        </p:nvSpPr>
        <p:spPr>
          <a:xfrm>
            <a:off x="410163" y="3949273"/>
            <a:ext cx="10105386" cy="24571786"/>
          </a:xfrm>
          <a:prstGeom prst="roundRect">
            <a:avLst>
              <a:gd name="adj" fmla="val 3888"/>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p:cNvSpPr/>
          <p:nvPr userDrawn="1"/>
        </p:nvSpPr>
        <p:spPr>
          <a:xfrm>
            <a:off x="10867092" y="3949273"/>
            <a:ext cx="10105386" cy="24571786"/>
          </a:xfrm>
          <a:prstGeom prst="roundRect">
            <a:avLst>
              <a:gd name="adj" fmla="val 3888"/>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p:cNvGrpSpPr/>
          <p:nvPr userDrawn="1"/>
        </p:nvGrpSpPr>
        <p:grpSpPr>
          <a:xfrm>
            <a:off x="-14193" y="-9250"/>
            <a:ext cx="21402581" cy="3720276"/>
            <a:chOff x="-14192" y="1382"/>
            <a:chExt cx="27451941" cy="4572641"/>
          </a:xfrm>
        </p:grpSpPr>
        <p:sp>
          <p:nvSpPr>
            <p:cNvPr id="72" name="Rectangle 16"/>
            <p:cNvSpPr/>
            <p:nvPr userDrawn="1"/>
          </p:nvSpPr>
          <p:spPr>
            <a:xfrm>
              <a:off x="4001" y="707797"/>
              <a:ext cx="27429212" cy="3866226"/>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32864 w 43891200"/>
                <a:gd name="connsiteY3" fmla="*/ 3330294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272584"/>
                <a:gd name="connsiteX1" fmla="*/ 43891200 w 43891200"/>
                <a:gd name="connsiteY1" fmla="*/ 0 h 7272584"/>
                <a:gd name="connsiteX2" fmla="*/ 43891200 w 43891200"/>
                <a:gd name="connsiteY2" fmla="*/ 7027483 h 7272584"/>
                <a:gd name="connsiteX3" fmla="*/ 37534349 w 43891200"/>
                <a:gd name="connsiteY3" fmla="*/ 5432466 h 7272584"/>
                <a:gd name="connsiteX4" fmla="*/ 21589306 w 43891200"/>
                <a:gd name="connsiteY4" fmla="*/ 3104512 h 7272584"/>
                <a:gd name="connsiteX5" fmla="*/ 84664 w 43891200"/>
                <a:gd name="connsiteY5" fmla="*/ 5531673 h 7272584"/>
                <a:gd name="connsiteX6" fmla="*/ 0 w 43891200"/>
                <a:gd name="connsiteY6" fmla="*/ 0 h 7272584"/>
                <a:gd name="connsiteX0" fmla="*/ 0 w 43891200"/>
                <a:gd name="connsiteY0" fmla="*/ 0 h 7027483"/>
                <a:gd name="connsiteX1" fmla="*/ 43891200 w 43891200"/>
                <a:gd name="connsiteY1" fmla="*/ 0 h 7027483"/>
                <a:gd name="connsiteX2" fmla="*/ 43891200 w 43891200"/>
                <a:gd name="connsiteY2" fmla="*/ 7027483 h 7027483"/>
                <a:gd name="connsiteX3" fmla="*/ 37534349 w 43891200"/>
                <a:gd name="connsiteY3" fmla="*/ 5432466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423313 w 43891200"/>
                <a:gd name="connsiteY4" fmla="*/ 3012175 h 7027483"/>
                <a:gd name="connsiteX5" fmla="*/ 84664 w 43891200"/>
                <a:gd name="connsiteY5" fmla="*/ 5531673 h 7027483"/>
                <a:gd name="connsiteX6" fmla="*/ 0 w 43891200"/>
                <a:gd name="connsiteY6" fmla="*/ 0 h 7027483"/>
                <a:gd name="connsiteX0" fmla="*/ 0 w 43891200"/>
                <a:gd name="connsiteY0" fmla="*/ 0 h 6029592"/>
                <a:gd name="connsiteX1" fmla="*/ 43891200 w 43891200"/>
                <a:gd name="connsiteY1" fmla="*/ 0 h 6029592"/>
                <a:gd name="connsiteX2" fmla="*/ 43852760 w 43891200"/>
                <a:gd name="connsiteY2" fmla="*/ 6029592 h 6029592"/>
                <a:gd name="connsiteX3" fmla="*/ 37534347 w 43891200"/>
                <a:gd name="connsiteY3" fmla="*/ 517930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36342689 w 43891200"/>
                <a:gd name="connsiteY3" fmla="*/ 446652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79664"/>
                <a:gd name="connsiteX1" fmla="*/ 43891200 w 43891200"/>
                <a:gd name="connsiteY1" fmla="*/ 0 h 6079664"/>
                <a:gd name="connsiteX2" fmla="*/ 43852760 w 43891200"/>
                <a:gd name="connsiteY2" fmla="*/ 6029592 h 6079664"/>
                <a:gd name="connsiteX3" fmla="*/ 21423313 w 43891200"/>
                <a:gd name="connsiteY3" fmla="*/ 3012175 h 6079664"/>
                <a:gd name="connsiteX4" fmla="*/ 84664 w 43891200"/>
                <a:gd name="connsiteY4" fmla="*/ 5531673 h 6079664"/>
                <a:gd name="connsiteX5" fmla="*/ 0 w 43891200"/>
                <a:gd name="connsiteY5" fmla="*/ 0 h 6079664"/>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5887037"/>
                <a:gd name="connsiteX1" fmla="*/ 43891200 w 43891200"/>
                <a:gd name="connsiteY1" fmla="*/ 0 h 5887037"/>
                <a:gd name="connsiteX2" fmla="*/ 43814321 w 43891200"/>
                <a:gd name="connsiteY2" fmla="*/ 5887037 h 5887037"/>
                <a:gd name="connsiteX3" fmla="*/ 21423313 w 43891200"/>
                <a:gd name="connsiteY3" fmla="*/ 3012175 h 5887037"/>
                <a:gd name="connsiteX4" fmla="*/ 84664 w 43891200"/>
                <a:gd name="connsiteY4" fmla="*/ 5531673 h 5887037"/>
                <a:gd name="connsiteX5" fmla="*/ 0 w 43891200"/>
                <a:gd name="connsiteY5" fmla="*/ 0 h 5887037"/>
                <a:gd name="connsiteX0" fmla="*/ 0 w 43891200"/>
                <a:gd name="connsiteY0" fmla="*/ 0 h 5745966"/>
                <a:gd name="connsiteX1" fmla="*/ 43891200 w 43891200"/>
                <a:gd name="connsiteY1" fmla="*/ 0 h 5745966"/>
                <a:gd name="connsiteX2" fmla="*/ 43814319 w 43891200"/>
                <a:gd name="connsiteY2" fmla="*/ 5745966 h 5745966"/>
                <a:gd name="connsiteX3" fmla="*/ 21423313 w 43891200"/>
                <a:gd name="connsiteY3" fmla="*/ 3012175 h 5745966"/>
                <a:gd name="connsiteX4" fmla="*/ 84664 w 43891200"/>
                <a:gd name="connsiteY4" fmla="*/ 5531673 h 5745966"/>
                <a:gd name="connsiteX5" fmla="*/ 0 w 43891200"/>
                <a:gd name="connsiteY5" fmla="*/ 0 h 5745966"/>
                <a:gd name="connsiteX0" fmla="*/ 0 w 43891200"/>
                <a:gd name="connsiteY0" fmla="*/ 0 h 5774180"/>
                <a:gd name="connsiteX1" fmla="*/ 43891200 w 43891200"/>
                <a:gd name="connsiteY1" fmla="*/ 0 h 5774180"/>
                <a:gd name="connsiteX2" fmla="*/ 43814319 w 43891200"/>
                <a:gd name="connsiteY2" fmla="*/ 5774180 h 5774180"/>
                <a:gd name="connsiteX3" fmla="*/ 21423313 w 43891200"/>
                <a:gd name="connsiteY3" fmla="*/ 3012175 h 5774180"/>
                <a:gd name="connsiteX4" fmla="*/ 84664 w 43891200"/>
                <a:gd name="connsiteY4" fmla="*/ 5531673 h 5774180"/>
                <a:gd name="connsiteX5" fmla="*/ 0 w 43891200"/>
                <a:gd name="connsiteY5" fmla="*/ 0 h 5774180"/>
                <a:gd name="connsiteX0" fmla="*/ 6633 w 43897833"/>
                <a:gd name="connsiteY0" fmla="*/ 0 h 5774180"/>
                <a:gd name="connsiteX1" fmla="*/ 43897833 w 43897833"/>
                <a:gd name="connsiteY1" fmla="*/ 0 h 5774180"/>
                <a:gd name="connsiteX2" fmla="*/ 43820952 w 43897833"/>
                <a:gd name="connsiteY2" fmla="*/ 5774180 h 5774180"/>
                <a:gd name="connsiteX3" fmla="*/ 21429946 w 43897833"/>
                <a:gd name="connsiteY3" fmla="*/ 3012175 h 5774180"/>
                <a:gd name="connsiteX4" fmla="*/ 0 w 43897833"/>
                <a:gd name="connsiteY4" fmla="*/ 5757386 h 5774180"/>
                <a:gd name="connsiteX5" fmla="*/ 6633 w 43897833"/>
                <a:gd name="connsiteY5" fmla="*/ 0 h 5774180"/>
                <a:gd name="connsiteX0" fmla="*/ 6633 w 43897833"/>
                <a:gd name="connsiteY0" fmla="*/ 0 h 5785600"/>
                <a:gd name="connsiteX1" fmla="*/ 43897833 w 43897833"/>
                <a:gd name="connsiteY1" fmla="*/ 0 h 5785600"/>
                <a:gd name="connsiteX2" fmla="*/ 43820952 w 43897833"/>
                <a:gd name="connsiteY2" fmla="*/ 5774180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97833"/>
                <a:gd name="connsiteY0" fmla="*/ 0 h 5785600"/>
                <a:gd name="connsiteX1" fmla="*/ 43897833 w 43897833"/>
                <a:gd name="connsiteY1" fmla="*/ 0 h 5785600"/>
                <a:gd name="connsiteX2" fmla="*/ 43829914 w 43897833"/>
                <a:gd name="connsiteY2" fmla="*/ 5757562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84390"/>
                <a:gd name="connsiteY0" fmla="*/ 4153 h 5789753"/>
                <a:gd name="connsiteX1" fmla="*/ 43884390 w 43884390"/>
                <a:gd name="connsiteY1" fmla="*/ 0 h 5789753"/>
                <a:gd name="connsiteX2" fmla="*/ 43829914 w 43884390"/>
                <a:gd name="connsiteY2" fmla="*/ 5761715 h 5789753"/>
                <a:gd name="connsiteX3" fmla="*/ 21429946 w 43884390"/>
                <a:gd name="connsiteY3" fmla="*/ 3016328 h 5789753"/>
                <a:gd name="connsiteX4" fmla="*/ 0 w 43884390"/>
                <a:gd name="connsiteY4" fmla="*/ 5789753 h 5789753"/>
                <a:gd name="connsiteX5" fmla="*/ 6633 w 43884390"/>
                <a:gd name="connsiteY5" fmla="*/ 4153 h 5789753"/>
                <a:gd name="connsiteX0" fmla="*/ 6633 w 43884392"/>
                <a:gd name="connsiteY0" fmla="*/ 0 h 5785600"/>
                <a:gd name="connsiteX1" fmla="*/ 43884392 w 43884392"/>
                <a:gd name="connsiteY1" fmla="*/ 1 h 5785600"/>
                <a:gd name="connsiteX2" fmla="*/ 43829914 w 43884392"/>
                <a:gd name="connsiteY2" fmla="*/ 5757562 h 5785600"/>
                <a:gd name="connsiteX3" fmla="*/ 21429946 w 43884392"/>
                <a:gd name="connsiteY3" fmla="*/ 3012175 h 5785600"/>
                <a:gd name="connsiteX4" fmla="*/ 0 w 43884392"/>
                <a:gd name="connsiteY4" fmla="*/ 5785600 h 5785600"/>
                <a:gd name="connsiteX5" fmla="*/ 6633 w 43884392"/>
                <a:gd name="connsiteY5" fmla="*/ 0 h 5785600"/>
                <a:gd name="connsiteX0" fmla="*/ 6633 w 43876785"/>
                <a:gd name="connsiteY0" fmla="*/ 7053 h 5792653"/>
                <a:gd name="connsiteX1" fmla="*/ 43876785 w 43876785"/>
                <a:gd name="connsiteY1" fmla="*/ 0 h 5792653"/>
                <a:gd name="connsiteX2" fmla="*/ 43829914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64377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44088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801199"/>
                <a:gd name="connsiteX1" fmla="*/ 43876785 w 43876785"/>
                <a:gd name="connsiteY1" fmla="*/ 0 h 5801199"/>
                <a:gd name="connsiteX2" fmla="*/ 43831664 w 43876785"/>
                <a:gd name="connsiteY2" fmla="*/ 5801199 h 5801199"/>
                <a:gd name="connsiteX3" fmla="*/ 21923799 w 43876785"/>
                <a:gd name="connsiteY3" fmla="*/ 3009824 h 5801199"/>
                <a:gd name="connsiteX4" fmla="*/ 0 w 43876785"/>
                <a:gd name="connsiteY4" fmla="*/ 5792653 h 5801199"/>
                <a:gd name="connsiteX5" fmla="*/ 6633 w 43876785"/>
                <a:gd name="connsiteY5" fmla="*/ 7053 h 5801199"/>
                <a:gd name="connsiteX0" fmla="*/ 6633 w 43876785"/>
                <a:gd name="connsiteY0" fmla="*/ 7053 h 5811651"/>
                <a:gd name="connsiteX1" fmla="*/ 43876785 w 43876785"/>
                <a:gd name="connsiteY1" fmla="*/ 0 h 5811651"/>
                <a:gd name="connsiteX2" fmla="*/ 43826110 w 43876785"/>
                <a:gd name="connsiteY2" fmla="*/ 5811651 h 5811651"/>
                <a:gd name="connsiteX3" fmla="*/ 21923799 w 43876785"/>
                <a:gd name="connsiteY3" fmla="*/ 3009824 h 5811651"/>
                <a:gd name="connsiteX4" fmla="*/ 0 w 43876785"/>
                <a:gd name="connsiteY4" fmla="*/ 5792653 h 5811651"/>
                <a:gd name="connsiteX5" fmla="*/ 6633 w 43876785"/>
                <a:gd name="connsiteY5" fmla="*/ 7053 h 5811651"/>
                <a:gd name="connsiteX0" fmla="*/ -1 w 43870151"/>
                <a:gd name="connsiteY0" fmla="*/ 7053 h 5818785"/>
                <a:gd name="connsiteX1" fmla="*/ 43870151 w 43870151"/>
                <a:gd name="connsiteY1" fmla="*/ 0 h 5818785"/>
                <a:gd name="connsiteX2" fmla="*/ 43819476 w 43870151"/>
                <a:gd name="connsiteY2" fmla="*/ 5811651 h 5818785"/>
                <a:gd name="connsiteX3" fmla="*/ 21917165 w 43870151"/>
                <a:gd name="connsiteY3" fmla="*/ 3009824 h 5818785"/>
                <a:gd name="connsiteX4" fmla="*/ 4477 w 43870151"/>
                <a:gd name="connsiteY4" fmla="*/ 5818785 h 5818785"/>
                <a:gd name="connsiteX5" fmla="*/ -1 w 43870151"/>
                <a:gd name="connsiteY5" fmla="*/ 7053 h 5818785"/>
                <a:gd name="connsiteX0" fmla="*/ 239 w 43870391"/>
                <a:gd name="connsiteY0" fmla="*/ 7053 h 5814778"/>
                <a:gd name="connsiteX1" fmla="*/ 43870391 w 43870391"/>
                <a:gd name="connsiteY1" fmla="*/ 0 h 5814778"/>
                <a:gd name="connsiteX2" fmla="*/ 43819716 w 43870391"/>
                <a:gd name="connsiteY2" fmla="*/ 5811651 h 5814778"/>
                <a:gd name="connsiteX3" fmla="*/ 21917405 w 43870391"/>
                <a:gd name="connsiteY3" fmla="*/ 3009824 h 5814778"/>
                <a:gd name="connsiteX4" fmla="*/ 457 w 43870391"/>
                <a:gd name="connsiteY4" fmla="*/ 5814778 h 5814778"/>
                <a:gd name="connsiteX5" fmla="*/ 239 w 43870391"/>
                <a:gd name="connsiteY5" fmla="*/ 7053 h 5814778"/>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806763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42825"/>
                <a:gd name="connsiteY0" fmla="*/ 7053 h 5811651"/>
                <a:gd name="connsiteX1" fmla="*/ 43842825 w 43842825"/>
                <a:gd name="connsiteY1" fmla="*/ 0 h 5811651"/>
                <a:gd name="connsiteX2" fmla="*/ 43819716 w 43842825"/>
                <a:gd name="connsiteY2" fmla="*/ 5811651 h 5811651"/>
                <a:gd name="connsiteX3" fmla="*/ 21917405 w 43842825"/>
                <a:gd name="connsiteY3" fmla="*/ 3009824 h 5811651"/>
                <a:gd name="connsiteX4" fmla="*/ 457 w 43842825"/>
                <a:gd name="connsiteY4" fmla="*/ 5798748 h 5811651"/>
                <a:gd name="connsiteX5" fmla="*/ 239 w 43842825"/>
                <a:gd name="connsiteY5" fmla="*/ 7053 h 5811651"/>
                <a:gd name="connsiteX0" fmla="*/ 239 w 43824446"/>
                <a:gd name="connsiteY0" fmla="*/ 7053 h 5811651"/>
                <a:gd name="connsiteX1" fmla="*/ 43824446 w 43824446"/>
                <a:gd name="connsiteY1" fmla="*/ 0 h 5811651"/>
                <a:gd name="connsiteX2" fmla="*/ 43819716 w 43824446"/>
                <a:gd name="connsiteY2" fmla="*/ 5811651 h 5811651"/>
                <a:gd name="connsiteX3" fmla="*/ 21917405 w 43824446"/>
                <a:gd name="connsiteY3" fmla="*/ 3009824 h 5811651"/>
                <a:gd name="connsiteX4" fmla="*/ 457 w 43824446"/>
                <a:gd name="connsiteY4" fmla="*/ 5798748 h 5811651"/>
                <a:gd name="connsiteX5" fmla="*/ 239 w 43824446"/>
                <a:gd name="connsiteY5" fmla="*/ 7053 h 581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4446" h="5811651">
                  <a:moveTo>
                    <a:pt x="239" y="7053"/>
                  </a:moveTo>
                  <a:lnTo>
                    <a:pt x="43824446" y="0"/>
                  </a:lnTo>
                  <a:cubicBezTo>
                    <a:pt x="43822869" y="1937217"/>
                    <a:pt x="43821293" y="3874434"/>
                    <a:pt x="43819716" y="5811651"/>
                  </a:cubicBezTo>
                  <a:cubicBezTo>
                    <a:pt x="38268362" y="4032785"/>
                    <a:pt x="30438085" y="2966157"/>
                    <a:pt x="21917405" y="3009824"/>
                  </a:cubicBezTo>
                  <a:cubicBezTo>
                    <a:pt x="14614291" y="3047251"/>
                    <a:pt x="6453731" y="3277510"/>
                    <a:pt x="457" y="5798748"/>
                  </a:cubicBezTo>
                  <a:cubicBezTo>
                    <a:pt x="-1036" y="3861504"/>
                    <a:pt x="1732" y="1944297"/>
                    <a:pt x="239" y="7053"/>
                  </a:cubicBezTo>
                  <a:close/>
                </a:path>
              </a:pathLst>
            </a:custGeom>
            <a:gradFill flip="none" rotWithShape="1">
              <a:gsLst>
                <a:gs pos="0">
                  <a:schemeClr val="accent6"/>
                </a:gs>
                <a:gs pos="100000">
                  <a:schemeClr val="accent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16"/>
            <p:cNvSpPr/>
            <p:nvPr userDrawn="1"/>
          </p:nvSpPr>
          <p:spPr>
            <a:xfrm>
              <a:off x="-4323" y="5744"/>
              <a:ext cx="27440229" cy="4555641"/>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968081"/>
                <a:gd name="connsiteY0" fmla="*/ 0 h 6688809"/>
                <a:gd name="connsiteX1" fmla="*/ 43891200 w 43968081"/>
                <a:gd name="connsiteY1" fmla="*/ 0 h 6688809"/>
                <a:gd name="connsiteX2" fmla="*/ 43968081 w 43968081"/>
                <a:gd name="connsiteY2" fmla="*/ 6358199 h 6688809"/>
                <a:gd name="connsiteX3" fmla="*/ 21448200 w 43968081"/>
                <a:gd name="connsiteY3" fmla="*/ 3838305 h 6688809"/>
                <a:gd name="connsiteX4" fmla="*/ 28221 w 43968081"/>
                <a:gd name="connsiteY4" fmla="*/ 6688809 h 6688809"/>
                <a:gd name="connsiteX5" fmla="*/ 0 w 43968081"/>
                <a:gd name="connsiteY5" fmla="*/ 0 h 6688809"/>
                <a:gd name="connsiteX0" fmla="*/ 0 w 43891200"/>
                <a:gd name="connsiteY0" fmla="*/ 0 h 6688809"/>
                <a:gd name="connsiteX1" fmla="*/ 43891200 w 43891200"/>
                <a:gd name="connsiteY1" fmla="*/ 0 h 6688809"/>
                <a:gd name="connsiteX2" fmla="*/ 43793664 w 43891200"/>
                <a:gd name="connsiteY2" fmla="*/ 6218350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91200"/>
                <a:gd name="connsiteY0" fmla="*/ 0 h 6688809"/>
                <a:gd name="connsiteX1" fmla="*/ 43891200 w 43891200"/>
                <a:gd name="connsiteY1" fmla="*/ 0 h 6688809"/>
                <a:gd name="connsiteX2" fmla="*/ 43823938 w 43891200"/>
                <a:gd name="connsiteY2" fmla="*/ 6183672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23938"/>
                <a:gd name="connsiteY0" fmla="*/ 0 h 6688809"/>
                <a:gd name="connsiteX1" fmla="*/ 43800376 w 43823938"/>
                <a:gd name="connsiteY1" fmla="*/ 0 h 6688809"/>
                <a:gd name="connsiteX2" fmla="*/ 43823938 w 43823938"/>
                <a:gd name="connsiteY2" fmla="*/ 6183672 h 6688809"/>
                <a:gd name="connsiteX3" fmla="*/ 21448200 w 43823938"/>
                <a:gd name="connsiteY3" fmla="*/ 3838305 h 6688809"/>
                <a:gd name="connsiteX4" fmla="*/ 28221 w 43823938"/>
                <a:gd name="connsiteY4" fmla="*/ 6688809 h 6688809"/>
                <a:gd name="connsiteX5" fmla="*/ 0 w 43823938"/>
                <a:gd name="connsiteY5" fmla="*/ 0 h 6688809"/>
                <a:gd name="connsiteX0" fmla="*/ 0 w 43883631"/>
                <a:gd name="connsiteY0" fmla="*/ 0 h 6688809"/>
                <a:gd name="connsiteX1" fmla="*/ 43883631 w 43883631"/>
                <a:gd name="connsiteY1" fmla="*/ 41614 h 6688809"/>
                <a:gd name="connsiteX2" fmla="*/ 43823938 w 43883631"/>
                <a:gd name="connsiteY2" fmla="*/ 6183672 h 6688809"/>
                <a:gd name="connsiteX3" fmla="*/ 21448200 w 43883631"/>
                <a:gd name="connsiteY3" fmla="*/ 3838305 h 6688809"/>
                <a:gd name="connsiteX4" fmla="*/ 28221 w 43883631"/>
                <a:gd name="connsiteY4" fmla="*/ 6688809 h 6688809"/>
                <a:gd name="connsiteX5" fmla="*/ 0 w 43883631"/>
                <a:gd name="connsiteY5" fmla="*/ 0 h 6688809"/>
                <a:gd name="connsiteX0" fmla="*/ 0 w 43876062"/>
                <a:gd name="connsiteY0" fmla="*/ 0 h 6688809"/>
                <a:gd name="connsiteX1" fmla="*/ 43876062 w 43876062"/>
                <a:gd name="connsiteY1" fmla="*/ 6936 h 6688809"/>
                <a:gd name="connsiteX2" fmla="*/ 43823938 w 43876062"/>
                <a:gd name="connsiteY2" fmla="*/ 6183672 h 6688809"/>
                <a:gd name="connsiteX3" fmla="*/ 21448200 w 43876062"/>
                <a:gd name="connsiteY3" fmla="*/ 3838305 h 6688809"/>
                <a:gd name="connsiteX4" fmla="*/ 28221 w 43876062"/>
                <a:gd name="connsiteY4" fmla="*/ 6688809 h 6688809"/>
                <a:gd name="connsiteX5" fmla="*/ 0 w 43876062"/>
                <a:gd name="connsiteY5" fmla="*/ 0 h 6688809"/>
                <a:gd name="connsiteX0" fmla="*/ 0 w 43883634"/>
                <a:gd name="connsiteY0" fmla="*/ 6936 h 6695745"/>
                <a:gd name="connsiteX1" fmla="*/ 43883634 w 43883634"/>
                <a:gd name="connsiteY1" fmla="*/ 0 h 6695745"/>
                <a:gd name="connsiteX2" fmla="*/ 43823938 w 43883634"/>
                <a:gd name="connsiteY2" fmla="*/ 6190608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6368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871047 w 43883634"/>
                <a:gd name="connsiteY3" fmla="*/ 3810016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2633 w 43883634"/>
                <a:gd name="connsiteY3" fmla="*/ 3782129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1837"/>
                <a:gd name="connsiteX1" fmla="*/ 43883634 w 43883634"/>
                <a:gd name="connsiteY1" fmla="*/ 0 h 6691837"/>
                <a:gd name="connsiteX2" fmla="*/ 43827740 w 43883634"/>
                <a:gd name="connsiteY2" fmla="*/ 6180150 h 6691837"/>
                <a:gd name="connsiteX3" fmla="*/ 21911623 w 43883634"/>
                <a:gd name="connsiteY3" fmla="*/ 3791425 h 6691837"/>
                <a:gd name="connsiteX4" fmla="*/ 66513 w 43883634"/>
                <a:gd name="connsiteY4" fmla="*/ 6691837 h 6691837"/>
                <a:gd name="connsiteX5" fmla="*/ 0 w 43883634"/>
                <a:gd name="connsiteY5" fmla="*/ 6936 h 6691837"/>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23933 w 43834140"/>
                <a:gd name="connsiteY0" fmla="*/ 15369 h 6695746"/>
                <a:gd name="connsiteX1" fmla="*/ 43834140 w 43834140"/>
                <a:gd name="connsiteY1" fmla="*/ 0 h 6695746"/>
                <a:gd name="connsiteX2" fmla="*/ 43778245 w 43834140"/>
                <a:gd name="connsiteY2" fmla="*/ 5777889 h 6695746"/>
                <a:gd name="connsiteX3" fmla="*/ 21862129 w 43834140"/>
                <a:gd name="connsiteY3" fmla="*/ 3791425 h 6695746"/>
                <a:gd name="connsiteX4" fmla="*/ 0 w 43834140"/>
                <a:gd name="connsiteY4" fmla="*/ 6695746 h 6695746"/>
                <a:gd name="connsiteX5" fmla="*/ 23933 w 43834140"/>
                <a:gd name="connsiteY5" fmla="*/ 15369 h 6695746"/>
                <a:gd name="connsiteX0" fmla="*/ 1414 w 43848334"/>
                <a:gd name="connsiteY0" fmla="*/ 15369 h 6695746"/>
                <a:gd name="connsiteX1" fmla="*/ 43848334 w 43848334"/>
                <a:gd name="connsiteY1" fmla="*/ 0 h 6695746"/>
                <a:gd name="connsiteX2" fmla="*/ 43792439 w 43848334"/>
                <a:gd name="connsiteY2" fmla="*/ 5777889 h 6695746"/>
                <a:gd name="connsiteX3" fmla="*/ 21876323 w 43848334"/>
                <a:gd name="connsiteY3" fmla="*/ 3791425 h 6695746"/>
                <a:gd name="connsiteX4" fmla="*/ 14194 w 43848334"/>
                <a:gd name="connsiteY4" fmla="*/ 6695746 h 6695746"/>
                <a:gd name="connsiteX5" fmla="*/ 1414 w 43848334"/>
                <a:gd name="connsiteY5" fmla="*/ 15369 h 6695746"/>
                <a:gd name="connsiteX0" fmla="*/ 1414 w 43792439"/>
                <a:gd name="connsiteY0" fmla="*/ 6936 h 6687313"/>
                <a:gd name="connsiteX1" fmla="*/ 43729019 w 43792439"/>
                <a:gd name="connsiteY1" fmla="*/ 0 h 6687313"/>
                <a:gd name="connsiteX2" fmla="*/ 43792439 w 43792439"/>
                <a:gd name="connsiteY2" fmla="*/ 5769456 h 6687313"/>
                <a:gd name="connsiteX3" fmla="*/ 21876323 w 43792439"/>
                <a:gd name="connsiteY3" fmla="*/ 3782992 h 6687313"/>
                <a:gd name="connsiteX4" fmla="*/ 14194 w 43792439"/>
                <a:gd name="connsiteY4" fmla="*/ 6687313 h 6687313"/>
                <a:gd name="connsiteX5" fmla="*/ 1414 w 43792439"/>
                <a:gd name="connsiteY5" fmla="*/ 6936 h 6687313"/>
                <a:gd name="connsiteX0" fmla="*/ 1414 w 43792439"/>
                <a:gd name="connsiteY0" fmla="*/ 0 h 6680377"/>
                <a:gd name="connsiteX1" fmla="*/ 43600524 w 43792439"/>
                <a:gd name="connsiteY1" fmla="*/ 77395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2439"/>
                <a:gd name="connsiteY0" fmla="*/ 0 h 6680377"/>
                <a:gd name="connsiteX1" fmla="*/ 43683128 w 43792439"/>
                <a:gd name="connsiteY1" fmla="*/ 119561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3267"/>
                <a:gd name="connsiteY0" fmla="*/ 0 h 6680377"/>
                <a:gd name="connsiteX1" fmla="*/ 43793267 w 43793267"/>
                <a:gd name="connsiteY1" fmla="*/ 1497 h 6680377"/>
                <a:gd name="connsiteX2" fmla="*/ 43792439 w 43793267"/>
                <a:gd name="connsiteY2" fmla="*/ 5762520 h 6680377"/>
                <a:gd name="connsiteX3" fmla="*/ 21876323 w 43793267"/>
                <a:gd name="connsiteY3" fmla="*/ 3776056 h 6680377"/>
                <a:gd name="connsiteX4" fmla="*/ 14194 w 43793267"/>
                <a:gd name="connsiteY4" fmla="*/ 6680377 h 6680377"/>
                <a:gd name="connsiteX5" fmla="*/ 1414 w 43793267"/>
                <a:gd name="connsiteY5" fmla="*/ 0 h 668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3267" h="6680377">
                  <a:moveTo>
                    <a:pt x="1414" y="0"/>
                  </a:moveTo>
                  <a:lnTo>
                    <a:pt x="43793267" y="1497"/>
                  </a:lnTo>
                  <a:cubicBezTo>
                    <a:pt x="43793267" y="2343991"/>
                    <a:pt x="43792439" y="3420026"/>
                    <a:pt x="43792439" y="5762520"/>
                  </a:cubicBezTo>
                  <a:cubicBezTo>
                    <a:pt x="38990659" y="4549272"/>
                    <a:pt x="29172697" y="3623080"/>
                    <a:pt x="21876323" y="3776056"/>
                  </a:cubicBezTo>
                  <a:cubicBezTo>
                    <a:pt x="14579949" y="3929032"/>
                    <a:pt x="6467468" y="4159139"/>
                    <a:pt x="14194" y="6680377"/>
                  </a:cubicBezTo>
                  <a:cubicBezTo>
                    <a:pt x="22172" y="4453585"/>
                    <a:pt x="-6564" y="2226792"/>
                    <a:pt x="1414" y="0"/>
                  </a:cubicBezTo>
                  <a:close/>
                </a:path>
              </a:pathLst>
            </a:custGeom>
            <a:gradFill flip="none" rotWithShape="1">
              <a:gsLst>
                <a:gs pos="0">
                  <a:schemeClr val="accent6"/>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15"/>
            <p:cNvSpPr/>
            <p:nvPr userDrawn="1"/>
          </p:nvSpPr>
          <p:spPr>
            <a:xfrm>
              <a:off x="-14192" y="1382"/>
              <a:ext cx="27451941" cy="4570665"/>
            </a:xfrm>
            <a:custGeom>
              <a:avLst/>
              <a:gdLst>
                <a:gd name="connsiteX0" fmla="*/ 0 w 43891200"/>
                <a:gd name="connsiteY0" fmla="*/ 0 h 2171777"/>
                <a:gd name="connsiteX1" fmla="*/ 43891200 w 43891200"/>
                <a:gd name="connsiteY1" fmla="*/ 0 h 2171777"/>
                <a:gd name="connsiteX2" fmla="*/ 43891200 w 43891200"/>
                <a:gd name="connsiteY2" fmla="*/ 2171777 h 2171777"/>
                <a:gd name="connsiteX3" fmla="*/ 0 w 43891200"/>
                <a:gd name="connsiteY3" fmla="*/ 2171777 h 2171777"/>
                <a:gd name="connsiteX4" fmla="*/ 0 w 43891200"/>
                <a:gd name="connsiteY4" fmla="*/ 0 h 2171777"/>
                <a:gd name="connsiteX0" fmla="*/ 0 w 43891200"/>
                <a:gd name="connsiteY0" fmla="*/ 0 h 2171777"/>
                <a:gd name="connsiteX1" fmla="*/ 43891200 w 43891200"/>
                <a:gd name="connsiteY1" fmla="*/ 0 h 2171777"/>
                <a:gd name="connsiteX2" fmla="*/ 43891200 w 43891200"/>
                <a:gd name="connsiteY2" fmla="*/ 2171777 h 2171777"/>
                <a:gd name="connsiteX3" fmla="*/ 21843298 w 43891200"/>
                <a:gd name="connsiteY3" fmla="*/ 2143554 h 2171777"/>
                <a:gd name="connsiteX4" fmla="*/ 0 w 43891200"/>
                <a:gd name="connsiteY4" fmla="*/ 2171777 h 2171777"/>
                <a:gd name="connsiteX5" fmla="*/ 0 w 43891200"/>
                <a:gd name="connsiteY5" fmla="*/ 0 h 2171777"/>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691988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778314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83162"/>
                <a:gd name="connsiteX1" fmla="*/ 43891200 w 43891200"/>
                <a:gd name="connsiteY1" fmla="*/ 0 h 5383162"/>
                <a:gd name="connsiteX2" fmla="*/ 43891197 w 43891200"/>
                <a:gd name="connsiteY2" fmla="*/ 2143554 h 5383162"/>
                <a:gd name="connsiteX3" fmla="*/ 21843298 w 43891200"/>
                <a:gd name="connsiteY3" fmla="*/ 1381537 h 5383162"/>
                <a:gd name="connsiteX4" fmla="*/ 12981 w 43891200"/>
                <a:gd name="connsiteY4" fmla="*/ 5383162 h 5383162"/>
                <a:gd name="connsiteX5" fmla="*/ 0 w 43891200"/>
                <a:gd name="connsiteY5" fmla="*/ 0 h 5383162"/>
                <a:gd name="connsiteX0" fmla="*/ 0 w 43891200"/>
                <a:gd name="connsiteY0" fmla="*/ 0 h 5353553"/>
                <a:gd name="connsiteX1" fmla="*/ 43891200 w 43891200"/>
                <a:gd name="connsiteY1" fmla="*/ 0 h 5353553"/>
                <a:gd name="connsiteX2" fmla="*/ 43891197 w 43891200"/>
                <a:gd name="connsiteY2" fmla="*/ 2143554 h 5353553"/>
                <a:gd name="connsiteX3" fmla="*/ 21843298 w 43891200"/>
                <a:gd name="connsiteY3" fmla="*/ 1381537 h 5353553"/>
                <a:gd name="connsiteX4" fmla="*/ 12981 w 43891200"/>
                <a:gd name="connsiteY4" fmla="*/ 5353553 h 5353553"/>
                <a:gd name="connsiteX5" fmla="*/ 0 w 43891200"/>
                <a:gd name="connsiteY5" fmla="*/ 0 h 5353553"/>
                <a:gd name="connsiteX0" fmla="*/ 0 w 43891200"/>
                <a:gd name="connsiteY0" fmla="*/ 0 h 5375759"/>
                <a:gd name="connsiteX1" fmla="*/ 43891200 w 43891200"/>
                <a:gd name="connsiteY1" fmla="*/ 0 h 5375759"/>
                <a:gd name="connsiteX2" fmla="*/ 43891197 w 43891200"/>
                <a:gd name="connsiteY2" fmla="*/ 2143554 h 5375759"/>
                <a:gd name="connsiteX3" fmla="*/ 21843298 w 43891200"/>
                <a:gd name="connsiteY3" fmla="*/ 1381537 h 5375759"/>
                <a:gd name="connsiteX4" fmla="*/ 2821 w 43891200"/>
                <a:gd name="connsiteY4" fmla="*/ 5375759 h 5375759"/>
                <a:gd name="connsiteX5" fmla="*/ 0 w 43891200"/>
                <a:gd name="connsiteY5" fmla="*/ 0 h 5375759"/>
                <a:gd name="connsiteX0" fmla="*/ 0 w 43891200"/>
                <a:gd name="connsiteY0" fmla="*/ 0 h 5391472"/>
                <a:gd name="connsiteX1" fmla="*/ 43891200 w 43891200"/>
                <a:gd name="connsiteY1" fmla="*/ 0 h 5391472"/>
                <a:gd name="connsiteX2" fmla="*/ 43891197 w 43891200"/>
                <a:gd name="connsiteY2" fmla="*/ 2143554 h 5391472"/>
                <a:gd name="connsiteX3" fmla="*/ 21843298 w 43891200"/>
                <a:gd name="connsiteY3" fmla="*/ 1381537 h 5391472"/>
                <a:gd name="connsiteX4" fmla="*/ 24143 w 43891200"/>
                <a:gd name="connsiteY4" fmla="*/ 5391472 h 5391472"/>
                <a:gd name="connsiteX5" fmla="*/ 0 w 43891200"/>
                <a:gd name="connsiteY5" fmla="*/ 0 h 5391472"/>
                <a:gd name="connsiteX0" fmla="*/ 0 w 43891200"/>
                <a:gd name="connsiteY0" fmla="*/ 0 h 5388329"/>
                <a:gd name="connsiteX1" fmla="*/ 43891200 w 43891200"/>
                <a:gd name="connsiteY1" fmla="*/ 0 h 5388329"/>
                <a:gd name="connsiteX2" fmla="*/ 43891197 w 43891200"/>
                <a:gd name="connsiteY2" fmla="*/ 2143554 h 5388329"/>
                <a:gd name="connsiteX3" fmla="*/ 21843298 w 43891200"/>
                <a:gd name="connsiteY3" fmla="*/ 1381537 h 5388329"/>
                <a:gd name="connsiteX4" fmla="*/ 11350 w 43891200"/>
                <a:gd name="connsiteY4" fmla="*/ 5388329 h 5388329"/>
                <a:gd name="connsiteX5" fmla="*/ 0 w 43891200"/>
                <a:gd name="connsiteY5" fmla="*/ 0 h 5388329"/>
                <a:gd name="connsiteX0" fmla="*/ 0 w 43918796"/>
                <a:gd name="connsiteY0" fmla="*/ 0 h 5388329"/>
                <a:gd name="connsiteX1" fmla="*/ 43918796 w 43918796"/>
                <a:gd name="connsiteY1" fmla="*/ 0 h 5388329"/>
                <a:gd name="connsiteX2" fmla="*/ 43918793 w 43918796"/>
                <a:gd name="connsiteY2" fmla="*/ 2143554 h 5388329"/>
                <a:gd name="connsiteX3" fmla="*/ 21870894 w 43918796"/>
                <a:gd name="connsiteY3" fmla="*/ 1381537 h 5388329"/>
                <a:gd name="connsiteX4" fmla="*/ 38946 w 43918796"/>
                <a:gd name="connsiteY4" fmla="*/ 5388329 h 5388329"/>
                <a:gd name="connsiteX5" fmla="*/ 0 w 43918796"/>
                <a:gd name="connsiteY5" fmla="*/ 0 h 5388329"/>
                <a:gd name="connsiteX0" fmla="*/ 0 w 43882001"/>
                <a:gd name="connsiteY0" fmla="*/ 6780 h 5388329"/>
                <a:gd name="connsiteX1" fmla="*/ 43882001 w 43882001"/>
                <a:gd name="connsiteY1" fmla="*/ 0 h 5388329"/>
                <a:gd name="connsiteX2" fmla="*/ 43881998 w 43882001"/>
                <a:gd name="connsiteY2" fmla="*/ 2143554 h 5388329"/>
                <a:gd name="connsiteX3" fmla="*/ 21834099 w 43882001"/>
                <a:gd name="connsiteY3" fmla="*/ 1381537 h 5388329"/>
                <a:gd name="connsiteX4" fmla="*/ 2151 w 43882001"/>
                <a:gd name="connsiteY4" fmla="*/ 5388329 h 5388329"/>
                <a:gd name="connsiteX5" fmla="*/ 0 w 43882001"/>
                <a:gd name="connsiteY5" fmla="*/ 6780 h 5388329"/>
                <a:gd name="connsiteX0" fmla="*/ 0 w 43909597"/>
                <a:gd name="connsiteY0" fmla="*/ 6780 h 5388329"/>
                <a:gd name="connsiteX1" fmla="*/ 43909597 w 43909597"/>
                <a:gd name="connsiteY1" fmla="*/ 0 h 5388329"/>
                <a:gd name="connsiteX2" fmla="*/ 43909594 w 43909597"/>
                <a:gd name="connsiteY2" fmla="*/ 2143554 h 5388329"/>
                <a:gd name="connsiteX3" fmla="*/ 21861695 w 43909597"/>
                <a:gd name="connsiteY3" fmla="*/ 1381537 h 5388329"/>
                <a:gd name="connsiteX4" fmla="*/ 29747 w 43909597"/>
                <a:gd name="connsiteY4" fmla="*/ 5388329 h 5388329"/>
                <a:gd name="connsiteX5" fmla="*/ 0 w 43909597"/>
                <a:gd name="connsiteY5" fmla="*/ 6780 h 5388329"/>
                <a:gd name="connsiteX0" fmla="*/ 16283 w 43879886"/>
                <a:gd name="connsiteY0" fmla="*/ 13560 h 5388329"/>
                <a:gd name="connsiteX1" fmla="*/ 43879886 w 43879886"/>
                <a:gd name="connsiteY1" fmla="*/ 0 h 5388329"/>
                <a:gd name="connsiteX2" fmla="*/ 43879883 w 43879886"/>
                <a:gd name="connsiteY2" fmla="*/ 2143554 h 5388329"/>
                <a:gd name="connsiteX3" fmla="*/ 21831984 w 43879886"/>
                <a:gd name="connsiteY3" fmla="*/ 1381537 h 5388329"/>
                <a:gd name="connsiteX4" fmla="*/ 36 w 43879886"/>
                <a:gd name="connsiteY4" fmla="*/ 5388329 h 5388329"/>
                <a:gd name="connsiteX5" fmla="*/ 16283 w 43879886"/>
                <a:gd name="connsiteY5" fmla="*/ 13560 h 5388329"/>
                <a:gd name="connsiteX0" fmla="*/ 7118 w 43879920"/>
                <a:gd name="connsiteY0" fmla="*/ 6780 h 5388329"/>
                <a:gd name="connsiteX1" fmla="*/ 43879920 w 43879920"/>
                <a:gd name="connsiteY1" fmla="*/ 0 h 5388329"/>
                <a:gd name="connsiteX2" fmla="*/ 43879917 w 43879920"/>
                <a:gd name="connsiteY2" fmla="*/ 2143554 h 5388329"/>
                <a:gd name="connsiteX3" fmla="*/ 21832018 w 43879920"/>
                <a:gd name="connsiteY3" fmla="*/ 1381537 h 5388329"/>
                <a:gd name="connsiteX4" fmla="*/ 70 w 43879920"/>
                <a:gd name="connsiteY4" fmla="*/ 5388329 h 5388329"/>
                <a:gd name="connsiteX5" fmla="*/ 7118 w 43879920"/>
                <a:gd name="connsiteY5" fmla="*/ 6780 h 5388329"/>
                <a:gd name="connsiteX0" fmla="*/ 0 w 43900399"/>
                <a:gd name="connsiteY0" fmla="*/ 0 h 5388329"/>
                <a:gd name="connsiteX1" fmla="*/ 43900399 w 43900399"/>
                <a:gd name="connsiteY1" fmla="*/ 0 h 5388329"/>
                <a:gd name="connsiteX2" fmla="*/ 43900396 w 43900399"/>
                <a:gd name="connsiteY2" fmla="*/ 2143554 h 5388329"/>
                <a:gd name="connsiteX3" fmla="*/ 21852497 w 43900399"/>
                <a:gd name="connsiteY3" fmla="*/ 1381537 h 5388329"/>
                <a:gd name="connsiteX4" fmla="*/ 20549 w 43900399"/>
                <a:gd name="connsiteY4" fmla="*/ 5388329 h 5388329"/>
                <a:gd name="connsiteX5" fmla="*/ 0 w 43900399"/>
                <a:gd name="connsiteY5" fmla="*/ 0 h 5388329"/>
                <a:gd name="connsiteX0" fmla="*/ 0 w 43900396"/>
                <a:gd name="connsiteY0" fmla="*/ 0 h 5388329"/>
                <a:gd name="connsiteX1" fmla="*/ 43854405 w 43900396"/>
                <a:gd name="connsiteY1" fmla="*/ 27119 h 5388329"/>
                <a:gd name="connsiteX2" fmla="*/ 43900396 w 43900396"/>
                <a:gd name="connsiteY2" fmla="*/ 2143554 h 5388329"/>
                <a:gd name="connsiteX3" fmla="*/ 21852497 w 43900396"/>
                <a:gd name="connsiteY3" fmla="*/ 1381537 h 5388329"/>
                <a:gd name="connsiteX4" fmla="*/ 20549 w 43900396"/>
                <a:gd name="connsiteY4" fmla="*/ 5388329 h 5388329"/>
                <a:gd name="connsiteX5" fmla="*/ 0 w 43900396"/>
                <a:gd name="connsiteY5" fmla="*/ 0 h 5388329"/>
                <a:gd name="connsiteX0" fmla="*/ 0 w 43900398"/>
                <a:gd name="connsiteY0" fmla="*/ 0 h 5388329"/>
                <a:gd name="connsiteX1" fmla="*/ 43900398 w 43900398"/>
                <a:gd name="connsiteY1" fmla="*/ 6780 h 5388329"/>
                <a:gd name="connsiteX2" fmla="*/ 43900396 w 43900398"/>
                <a:gd name="connsiteY2" fmla="*/ 2143554 h 5388329"/>
                <a:gd name="connsiteX3" fmla="*/ 21852497 w 43900398"/>
                <a:gd name="connsiteY3" fmla="*/ 1381537 h 5388329"/>
                <a:gd name="connsiteX4" fmla="*/ 20549 w 43900398"/>
                <a:gd name="connsiteY4" fmla="*/ 5388329 h 5388329"/>
                <a:gd name="connsiteX5" fmla="*/ 0 w 43900398"/>
                <a:gd name="connsiteY5" fmla="*/ 0 h 5388329"/>
                <a:gd name="connsiteX0" fmla="*/ 0 w 43909598"/>
                <a:gd name="connsiteY0" fmla="*/ 0 h 5388329"/>
                <a:gd name="connsiteX1" fmla="*/ 43909598 w 43909598"/>
                <a:gd name="connsiteY1" fmla="*/ 6780 h 5388329"/>
                <a:gd name="connsiteX2" fmla="*/ 43900396 w 43909598"/>
                <a:gd name="connsiteY2" fmla="*/ 2143554 h 5388329"/>
                <a:gd name="connsiteX3" fmla="*/ 21852497 w 43909598"/>
                <a:gd name="connsiteY3" fmla="*/ 1381537 h 5388329"/>
                <a:gd name="connsiteX4" fmla="*/ 20549 w 43909598"/>
                <a:gd name="connsiteY4" fmla="*/ 5388329 h 5388329"/>
                <a:gd name="connsiteX5" fmla="*/ 0 w 43909598"/>
                <a:gd name="connsiteY5" fmla="*/ 0 h 538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09598" h="5388329">
                  <a:moveTo>
                    <a:pt x="0" y="0"/>
                  </a:moveTo>
                  <a:lnTo>
                    <a:pt x="43909598" y="6780"/>
                  </a:lnTo>
                  <a:cubicBezTo>
                    <a:pt x="43909597" y="719038"/>
                    <a:pt x="43900397" y="1431296"/>
                    <a:pt x="43900396" y="2143554"/>
                  </a:cubicBezTo>
                  <a:cubicBezTo>
                    <a:pt x="37284373" y="1358490"/>
                    <a:pt x="29162993" y="845303"/>
                    <a:pt x="21852497" y="1381537"/>
                  </a:cubicBezTo>
                  <a:cubicBezTo>
                    <a:pt x="14542001" y="1917771"/>
                    <a:pt x="6144574" y="2782191"/>
                    <a:pt x="20549" y="5388329"/>
                  </a:cubicBezTo>
                  <a:cubicBezTo>
                    <a:pt x="19609" y="3596409"/>
                    <a:pt x="940" y="1791920"/>
                    <a:pt x="0" y="0"/>
                  </a:cubicBezTo>
                  <a:close/>
                </a:path>
              </a:pathLst>
            </a:custGeom>
            <a:gradFill flip="none" rotWithShape="1">
              <a:gsLst>
                <a:gs pos="0">
                  <a:schemeClr val="tx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grpSp>
      <p:grpSp>
        <p:nvGrpSpPr>
          <p:cNvPr id="75" name="Group 74"/>
          <p:cNvGrpSpPr/>
          <p:nvPr userDrawn="1"/>
        </p:nvGrpSpPr>
        <p:grpSpPr>
          <a:xfrm rot="10800000">
            <a:off x="-33056" y="28779870"/>
            <a:ext cx="21449567" cy="1502229"/>
            <a:chOff x="-14192" y="1382"/>
            <a:chExt cx="27451941" cy="4572641"/>
          </a:xfrm>
        </p:grpSpPr>
        <p:sp>
          <p:nvSpPr>
            <p:cNvPr id="76" name="Rectangle 16"/>
            <p:cNvSpPr/>
            <p:nvPr userDrawn="1"/>
          </p:nvSpPr>
          <p:spPr>
            <a:xfrm>
              <a:off x="4001" y="707796"/>
              <a:ext cx="27429212" cy="3866227"/>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32864 w 43891200"/>
                <a:gd name="connsiteY3" fmla="*/ 3330294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272584"/>
                <a:gd name="connsiteX1" fmla="*/ 43891200 w 43891200"/>
                <a:gd name="connsiteY1" fmla="*/ 0 h 7272584"/>
                <a:gd name="connsiteX2" fmla="*/ 43891200 w 43891200"/>
                <a:gd name="connsiteY2" fmla="*/ 7027483 h 7272584"/>
                <a:gd name="connsiteX3" fmla="*/ 37534349 w 43891200"/>
                <a:gd name="connsiteY3" fmla="*/ 5432466 h 7272584"/>
                <a:gd name="connsiteX4" fmla="*/ 21589306 w 43891200"/>
                <a:gd name="connsiteY4" fmla="*/ 3104512 h 7272584"/>
                <a:gd name="connsiteX5" fmla="*/ 84664 w 43891200"/>
                <a:gd name="connsiteY5" fmla="*/ 5531673 h 7272584"/>
                <a:gd name="connsiteX6" fmla="*/ 0 w 43891200"/>
                <a:gd name="connsiteY6" fmla="*/ 0 h 7272584"/>
                <a:gd name="connsiteX0" fmla="*/ 0 w 43891200"/>
                <a:gd name="connsiteY0" fmla="*/ 0 h 7027483"/>
                <a:gd name="connsiteX1" fmla="*/ 43891200 w 43891200"/>
                <a:gd name="connsiteY1" fmla="*/ 0 h 7027483"/>
                <a:gd name="connsiteX2" fmla="*/ 43891200 w 43891200"/>
                <a:gd name="connsiteY2" fmla="*/ 7027483 h 7027483"/>
                <a:gd name="connsiteX3" fmla="*/ 37534349 w 43891200"/>
                <a:gd name="connsiteY3" fmla="*/ 5432466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423313 w 43891200"/>
                <a:gd name="connsiteY4" fmla="*/ 3012175 h 7027483"/>
                <a:gd name="connsiteX5" fmla="*/ 84664 w 43891200"/>
                <a:gd name="connsiteY5" fmla="*/ 5531673 h 7027483"/>
                <a:gd name="connsiteX6" fmla="*/ 0 w 43891200"/>
                <a:gd name="connsiteY6" fmla="*/ 0 h 7027483"/>
                <a:gd name="connsiteX0" fmla="*/ 0 w 43891200"/>
                <a:gd name="connsiteY0" fmla="*/ 0 h 6029592"/>
                <a:gd name="connsiteX1" fmla="*/ 43891200 w 43891200"/>
                <a:gd name="connsiteY1" fmla="*/ 0 h 6029592"/>
                <a:gd name="connsiteX2" fmla="*/ 43852760 w 43891200"/>
                <a:gd name="connsiteY2" fmla="*/ 6029592 h 6029592"/>
                <a:gd name="connsiteX3" fmla="*/ 37534347 w 43891200"/>
                <a:gd name="connsiteY3" fmla="*/ 517930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36342689 w 43891200"/>
                <a:gd name="connsiteY3" fmla="*/ 446652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79664"/>
                <a:gd name="connsiteX1" fmla="*/ 43891200 w 43891200"/>
                <a:gd name="connsiteY1" fmla="*/ 0 h 6079664"/>
                <a:gd name="connsiteX2" fmla="*/ 43852760 w 43891200"/>
                <a:gd name="connsiteY2" fmla="*/ 6029592 h 6079664"/>
                <a:gd name="connsiteX3" fmla="*/ 21423313 w 43891200"/>
                <a:gd name="connsiteY3" fmla="*/ 3012175 h 6079664"/>
                <a:gd name="connsiteX4" fmla="*/ 84664 w 43891200"/>
                <a:gd name="connsiteY4" fmla="*/ 5531673 h 6079664"/>
                <a:gd name="connsiteX5" fmla="*/ 0 w 43891200"/>
                <a:gd name="connsiteY5" fmla="*/ 0 h 6079664"/>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5887037"/>
                <a:gd name="connsiteX1" fmla="*/ 43891200 w 43891200"/>
                <a:gd name="connsiteY1" fmla="*/ 0 h 5887037"/>
                <a:gd name="connsiteX2" fmla="*/ 43814321 w 43891200"/>
                <a:gd name="connsiteY2" fmla="*/ 5887037 h 5887037"/>
                <a:gd name="connsiteX3" fmla="*/ 21423313 w 43891200"/>
                <a:gd name="connsiteY3" fmla="*/ 3012175 h 5887037"/>
                <a:gd name="connsiteX4" fmla="*/ 84664 w 43891200"/>
                <a:gd name="connsiteY4" fmla="*/ 5531673 h 5887037"/>
                <a:gd name="connsiteX5" fmla="*/ 0 w 43891200"/>
                <a:gd name="connsiteY5" fmla="*/ 0 h 5887037"/>
                <a:gd name="connsiteX0" fmla="*/ 0 w 43891200"/>
                <a:gd name="connsiteY0" fmla="*/ 0 h 5745966"/>
                <a:gd name="connsiteX1" fmla="*/ 43891200 w 43891200"/>
                <a:gd name="connsiteY1" fmla="*/ 0 h 5745966"/>
                <a:gd name="connsiteX2" fmla="*/ 43814319 w 43891200"/>
                <a:gd name="connsiteY2" fmla="*/ 5745966 h 5745966"/>
                <a:gd name="connsiteX3" fmla="*/ 21423313 w 43891200"/>
                <a:gd name="connsiteY3" fmla="*/ 3012175 h 5745966"/>
                <a:gd name="connsiteX4" fmla="*/ 84664 w 43891200"/>
                <a:gd name="connsiteY4" fmla="*/ 5531673 h 5745966"/>
                <a:gd name="connsiteX5" fmla="*/ 0 w 43891200"/>
                <a:gd name="connsiteY5" fmla="*/ 0 h 5745966"/>
                <a:gd name="connsiteX0" fmla="*/ 0 w 43891200"/>
                <a:gd name="connsiteY0" fmla="*/ 0 h 5774180"/>
                <a:gd name="connsiteX1" fmla="*/ 43891200 w 43891200"/>
                <a:gd name="connsiteY1" fmla="*/ 0 h 5774180"/>
                <a:gd name="connsiteX2" fmla="*/ 43814319 w 43891200"/>
                <a:gd name="connsiteY2" fmla="*/ 5774180 h 5774180"/>
                <a:gd name="connsiteX3" fmla="*/ 21423313 w 43891200"/>
                <a:gd name="connsiteY3" fmla="*/ 3012175 h 5774180"/>
                <a:gd name="connsiteX4" fmla="*/ 84664 w 43891200"/>
                <a:gd name="connsiteY4" fmla="*/ 5531673 h 5774180"/>
                <a:gd name="connsiteX5" fmla="*/ 0 w 43891200"/>
                <a:gd name="connsiteY5" fmla="*/ 0 h 5774180"/>
                <a:gd name="connsiteX0" fmla="*/ 6633 w 43897833"/>
                <a:gd name="connsiteY0" fmla="*/ 0 h 5774180"/>
                <a:gd name="connsiteX1" fmla="*/ 43897833 w 43897833"/>
                <a:gd name="connsiteY1" fmla="*/ 0 h 5774180"/>
                <a:gd name="connsiteX2" fmla="*/ 43820952 w 43897833"/>
                <a:gd name="connsiteY2" fmla="*/ 5774180 h 5774180"/>
                <a:gd name="connsiteX3" fmla="*/ 21429946 w 43897833"/>
                <a:gd name="connsiteY3" fmla="*/ 3012175 h 5774180"/>
                <a:gd name="connsiteX4" fmla="*/ 0 w 43897833"/>
                <a:gd name="connsiteY4" fmla="*/ 5757386 h 5774180"/>
                <a:gd name="connsiteX5" fmla="*/ 6633 w 43897833"/>
                <a:gd name="connsiteY5" fmla="*/ 0 h 5774180"/>
                <a:gd name="connsiteX0" fmla="*/ 6633 w 43897833"/>
                <a:gd name="connsiteY0" fmla="*/ 0 h 5785600"/>
                <a:gd name="connsiteX1" fmla="*/ 43897833 w 43897833"/>
                <a:gd name="connsiteY1" fmla="*/ 0 h 5785600"/>
                <a:gd name="connsiteX2" fmla="*/ 43820952 w 43897833"/>
                <a:gd name="connsiteY2" fmla="*/ 5774180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97833"/>
                <a:gd name="connsiteY0" fmla="*/ 0 h 5785600"/>
                <a:gd name="connsiteX1" fmla="*/ 43897833 w 43897833"/>
                <a:gd name="connsiteY1" fmla="*/ 0 h 5785600"/>
                <a:gd name="connsiteX2" fmla="*/ 43829914 w 43897833"/>
                <a:gd name="connsiteY2" fmla="*/ 5757562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84390"/>
                <a:gd name="connsiteY0" fmla="*/ 4153 h 5789753"/>
                <a:gd name="connsiteX1" fmla="*/ 43884390 w 43884390"/>
                <a:gd name="connsiteY1" fmla="*/ 0 h 5789753"/>
                <a:gd name="connsiteX2" fmla="*/ 43829914 w 43884390"/>
                <a:gd name="connsiteY2" fmla="*/ 5761715 h 5789753"/>
                <a:gd name="connsiteX3" fmla="*/ 21429946 w 43884390"/>
                <a:gd name="connsiteY3" fmla="*/ 3016328 h 5789753"/>
                <a:gd name="connsiteX4" fmla="*/ 0 w 43884390"/>
                <a:gd name="connsiteY4" fmla="*/ 5789753 h 5789753"/>
                <a:gd name="connsiteX5" fmla="*/ 6633 w 43884390"/>
                <a:gd name="connsiteY5" fmla="*/ 4153 h 5789753"/>
                <a:gd name="connsiteX0" fmla="*/ 6633 w 43884392"/>
                <a:gd name="connsiteY0" fmla="*/ 0 h 5785600"/>
                <a:gd name="connsiteX1" fmla="*/ 43884392 w 43884392"/>
                <a:gd name="connsiteY1" fmla="*/ 1 h 5785600"/>
                <a:gd name="connsiteX2" fmla="*/ 43829914 w 43884392"/>
                <a:gd name="connsiteY2" fmla="*/ 5757562 h 5785600"/>
                <a:gd name="connsiteX3" fmla="*/ 21429946 w 43884392"/>
                <a:gd name="connsiteY3" fmla="*/ 3012175 h 5785600"/>
                <a:gd name="connsiteX4" fmla="*/ 0 w 43884392"/>
                <a:gd name="connsiteY4" fmla="*/ 5785600 h 5785600"/>
                <a:gd name="connsiteX5" fmla="*/ 6633 w 43884392"/>
                <a:gd name="connsiteY5" fmla="*/ 0 h 5785600"/>
                <a:gd name="connsiteX0" fmla="*/ 6633 w 43876785"/>
                <a:gd name="connsiteY0" fmla="*/ 7053 h 5792653"/>
                <a:gd name="connsiteX1" fmla="*/ 43876785 w 43876785"/>
                <a:gd name="connsiteY1" fmla="*/ 0 h 5792653"/>
                <a:gd name="connsiteX2" fmla="*/ 43829914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64377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44088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801199"/>
                <a:gd name="connsiteX1" fmla="*/ 43876785 w 43876785"/>
                <a:gd name="connsiteY1" fmla="*/ 0 h 5801199"/>
                <a:gd name="connsiteX2" fmla="*/ 43831664 w 43876785"/>
                <a:gd name="connsiteY2" fmla="*/ 5801199 h 5801199"/>
                <a:gd name="connsiteX3" fmla="*/ 21923799 w 43876785"/>
                <a:gd name="connsiteY3" fmla="*/ 3009824 h 5801199"/>
                <a:gd name="connsiteX4" fmla="*/ 0 w 43876785"/>
                <a:gd name="connsiteY4" fmla="*/ 5792653 h 5801199"/>
                <a:gd name="connsiteX5" fmla="*/ 6633 w 43876785"/>
                <a:gd name="connsiteY5" fmla="*/ 7053 h 5801199"/>
                <a:gd name="connsiteX0" fmla="*/ 6633 w 43876785"/>
                <a:gd name="connsiteY0" fmla="*/ 7053 h 5811651"/>
                <a:gd name="connsiteX1" fmla="*/ 43876785 w 43876785"/>
                <a:gd name="connsiteY1" fmla="*/ 0 h 5811651"/>
                <a:gd name="connsiteX2" fmla="*/ 43826110 w 43876785"/>
                <a:gd name="connsiteY2" fmla="*/ 5811651 h 5811651"/>
                <a:gd name="connsiteX3" fmla="*/ 21923799 w 43876785"/>
                <a:gd name="connsiteY3" fmla="*/ 3009824 h 5811651"/>
                <a:gd name="connsiteX4" fmla="*/ 0 w 43876785"/>
                <a:gd name="connsiteY4" fmla="*/ 5792653 h 5811651"/>
                <a:gd name="connsiteX5" fmla="*/ 6633 w 43876785"/>
                <a:gd name="connsiteY5" fmla="*/ 7053 h 5811651"/>
                <a:gd name="connsiteX0" fmla="*/ -1 w 43870151"/>
                <a:gd name="connsiteY0" fmla="*/ 7053 h 5818785"/>
                <a:gd name="connsiteX1" fmla="*/ 43870151 w 43870151"/>
                <a:gd name="connsiteY1" fmla="*/ 0 h 5818785"/>
                <a:gd name="connsiteX2" fmla="*/ 43819476 w 43870151"/>
                <a:gd name="connsiteY2" fmla="*/ 5811651 h 5818785"/>
                <a:gd name="connsiteX3" fmla="*/ 21917165 w 43870151"/>
                <a:gd name="connsiteY3" fmla="*/ 3009824 h 5818785"/>
                <a:gd name="connsiteX4" fmla="*/ 4477 w 43870151"/>
                <a:gd name="connsiteY4" fmla="*/ 5818785 h 5818785"/>
                <a:gd name="connsiteX5" fmla="*/ -1 w 43870151"/>
                <a:gd name="connsiteY5" fmla="*/ 7053 h 5818785"/>
                <a:gd name="connsiteX0" fmla="*/ 239 w 43870391"/>
                <a:gd name="connsiteY0" fmla="*/ 7053 h 5814778"/>
                <a:gd name="connsiteX1" fmla="*/ 43870391 w 43870391"/>
                <a:gd name="connsiteY1" fmla="*/ 0 h 5814778"/>
                <a:gd name="connsiteX2" fmla="*/ 43819716 w 43870391"/>
                <a:gd name="connsiteY2" fmla="*/ 5811651 h 5814778"/>
                <a:gd name="connsiteX3" fmla="*/ 21917405 w 43870391"/>
                <a:gd name="connsiteY3" fmla="*/ 3009824 h 5814778"/>
                <a:gd name="connsiteX4" fmla="*/ 457 w 43870391"/>
                <a:gd name="connsiteY4" fmla="*/ 5814778 h 5814778"/>
                <a:gd name="connsiteX5" fmla="*/ 239 w 43870391"/>
                <a:gd name="connsiteY5" fmla="*/ 7053 h 5814778"/>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806763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42825"/>
                <a:gd name="connsiteY0" fmla="*/ 7053 h 5811651"/>
                <a:gd name="connsiteX1" fmla="*/ 43842825 w 43842825"/>
                <a:gd name="connsiteY1" fmla="*/ 0 h 5811651"/>
                <a:gd name="connsiteX2" fmla="*/ 43819716 w 43842825"/>
                <a:gd name="connsiteY2" fmla="*/ 5811651 h 5811651"/>
                <a:gd name="connsiteX3" fmla="*/ 21917405 w 43842825"/>
                <a:gd name="connsiteY3" fmla="*/ 3009824 h 5811651"/>
                <a:gd name="connsiteX4" fmla="*/ 457 w 43842825"/>
                <a:gd name="connsiteY4" fmla="*/ 5798748 h 5811651"/>
                <a:gd name="connsiteX5" fmla="*/ 239 w 43842825"/>
                <a:gd name="connsiteY5" fmla="*/ 7053 h 5811651"/>
                <a:gd name="connsiteX0" fmla="*/ 239 w 43824446"/>
                <a:gd name="connsiteY0" fmla="*/ 7053 h 5811651"/>
                <a:gd name="connsiteX1" fmla="*/ 43824446 w 43824446"/>
                <a:gd name="connsiteY1" fmla="*/ 0 h 5811651"/>
                <a:gd name="connsiteX2" fmla="*/ 43819716 w 43824446"/>
                <a:gd name="connsiteY2" fmla="*/ 5811651 h 5811651"/>
                <a:gd name="connsiteX3" fmla="*/ 21917405 w 43824446"/>
                <a:gd name="connsiteY3" fmla="*/ 3009824 h 5811651"/>
                <a:gd name="connsiteX4" fmla="*/ 457 w 43824446"/>
                <a:gd name="connsiteY4" fmla="*/ 5798748 h 5811651"/>
                <a:gd name="connsiteX5" fmla="*/ 239 w 43824446"/>
                <a:gd name="connsiteY5" fmla="*/ 7053 h 581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4446" h="5811651">
                  <a:moveTo>
                    <a:pt x="239" y="7053"/>
                  </a:moveTo>
                  <a:lnTo>
                    <a:pt x="43824446" y="0"/>
                  </a:lnTo>
                  <a:cubicBezTo>
                    <a:pt x="43822869" y="1937217"/>
                    <a:pt x="43821293" y="3874434"/>
                    <a:pt x="43819716" y="5811651"/>
                  </a:cubicBezTo>
                  <a:cubicBezTo>
                    <a:pt x="38268362" y="4032785"/>
                    <a:pt x="30438085" y="2966157"/>
                    <a:pt x="21917405" y="3009824"/>
                  </a:cubicBezTo>
                  <a:cubicBezTo>
                    <a:pt x="14614291" y="3047251"/>
                    <a:pt x="6453731" y="3277510"/>
                    <a:pt x="457" y="5798748"/>
                  </a:cubicBezTo>
                  <a:cubicBezTo>
                    <a:pt x="-1036" y="3861504"/>
                    <a:pt x="1732" y="1944297"/>
                    <a:pt x="239" y="7053"/>
                  </a:cubicBezTo>
                  <a:close/>
                </a:path>
              </a:pathLst>
            </a:custGeom>
            <a:gradFill flip="none" rotWithShape="1">
              <a:gsLst>
                <a:gs pos="0">
                  <a:schemeClr val="accent6"/>
                </a:gs>
                <a:gs pos="100000">
                  <a:schemeClr val="accent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16"/>
            <p:cNvSpPr/>
            <p:nvPr userDrawn="1"/>
          </p:nvSpPr>
          <p:spPr>
            <a:xfrm>
              <a:off x="-4323" y="5744"/>
              <a:ext cx="27440229" cy="4555641"/>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968081"/>
                <a:gd name="connsiteY0" fmla="*/ 0 h 6688809"/>
                <a:gd name="connsiteX1" fmla="*/ 43891200 w 43968081"/>
                <a:gd name="connsiteY1" fmla="*/ 0 h 6688809"/>
                <a:gd name="connsiteX2" fmla="*/ 43968081 w 43968081"/>
                <a:gd name="connsiteY2" fmla="*/ 6358199 h 6688809"/>
                <a:gd name="connsiteX3" fmla="*/ 21448200 w 43968081"/>
                <a:gd name="connsiteY3" fmla="*/ 3838305 h 6688809"/>
                <a:gd name="connsiteX4" fmla="*/ 28221 w 43968081"/>
                <a:gd name="connsiteY4" fmla="*/ 6688809 h 6688809"/>
                <a:gd name="connsiteX5" fmla="*/ 0 w 43968081"/>
                <a:gd name="connsiteY5" fmla="*/ 0 h 6688809"/>
                <a:gd name="connsiteX0" fmla="*/ 0 w 43891200"/>
                <a:gd name="connsiteY0" fmla="*/ 0 h 6688809"/>
                <a:gd name="connsiteX1" fmla="*/ 43891200 w 43891200"/>
                <a:gd name="connsiteY1" fmla="*/ 0 h 6688809"/>
                <a:gd name="connsiteX2" fmla="*/ 43793664 w 43891200"/>
                <a:gd name="connsiteY2" fmla="*/ 6218350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91200"/>
                <a:gd name="connsiteY0" fmla="*/ 0 h 6688809"/>
                <a:gd name="connsiteX1" fmla="*/ 43891200 w 43891200"/>
                <a:gd name="connsiteY1" fmla="*/ 0 h 6688809"/>
                <a:gd name="connsiteX2" fmla="*/ 43823938 w 43891200"/>
                <a:gd name="connsiteY2" fmla="*/ 6183672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23938"/>
                <a:gd name="connsiteY0" fmla="*/ 0 h 6688809"/>
                <a:gd name="connsiteX1" fmla="*/ 43800376 w 43823938"/>
                <a:gd name="connsiteY1" fmla="*/ 0 h 6688809"/>
                <a:gd name="connsiteX2" fmla="*/ 43823938 w 43823938"/>
                <a:gd name="connsiteY2" fmla="*/ 6183672 h 6688809"/>
                <a:gd name="connsiteX3" fmla="*/ 21448200 w 43823938"/>
                <a:gd name="connsiteY3" fmla="*/ 3838305 h 6688809"/>
                <a:gd name="connsiteX4" fmla="*/ 28221 w 43823938"/>
                <a:gd name="connsiteY4" fmla="*/ 6688809 h 6688809"/>
                <a:gd name="connsiteX5" fmla="*/ 0 w 43823938"/>
                <a:gd name="connsiteY5" fmla="*/ 0 h 6688809"/>
                <a:gd name="connsiteX0" fmla="*/ 0 w 43883631"/>
                <a:gd name="connsiteY0" fmla="*/ 0 h 6688809"/>
                <a:gd name="connsiteX1" fmla="*/ 43883631 w 43883631"/>
                <a:gd name="connsiteY1" fmla="*/ 41614 h 6688809"/>
                <a:gd name="connsiteX2" fmla="*/ 43823938 w 43883631"/>
                <a:gd name="connsiteY2" fmla="*/ 6183672 h 6688809"/>
                <a:gd name="connsiteX3" fmla="*/ 21448200 w 43883631"/>
                <a:gd name="connsiteY3" fmla="*/ 3838305 h 6688809"/>
                <a:gd name="connsiteX4" fmla="*/ 28221 w 43883631"/>
                <a:gd name="connsiteY4" fmla="*/ 6688809 h 6688809"/>
                <a:gd name="connsiteX5" fmla="*/ 0 w 43883631"/>
                <a:gd name="connsiteY5" fmla="*/ 0 h 6688809"/>
                <a:gd name="connsiteX0" fmla="*/ 0 w 43876062"/>
                <a:gd name="connsiteY0" fmla="*/ 0 h 6688809"/>
                <a:gd name="connsiteX1" fmla="*/ 43876062 w 43876062"/>
                <a:gd name="connsiteY1" fmla="*/ 6936 h 6688809"/>
                <a:gd name="connsiteX2" fmla="*/ 43823938 w 43876062"/>
                <a:gd name="connsiteY2" fmla="*/ 6183672 h 6688809"/>
                <a:gd name="connsiteX3" fmla="*/ 21448200 w 43876062"/>
                <a:gd name="connsiteY3" fmla="*/ 3838305 h 6688809"/>
                <a:gd name="connsiteX4" fmla="*/ 28221 w 43876062"/>
                <a:gd name="connsiteY4" fmla="*/ 6688809 h 6688809"/>
                <a:gd name="connsiteX5" fmla="*/ 0 w 43876062"/>
                <a:gd name="connsiteY5" fmla="*/ 0 h 6688809"/>
                <a:gd name="connsiteX0" fmla="*/ 0 w 43883634"/>
                <a:gd name="connsiteY0" fmla="*/ 6936 h 6695745"/>
                <a:gd name="connsiteX1" fmla="*/ 43883634 w 43883634"/>
                <a:gd name="connsiteY1" fmla="*/ 0 h 6695745"/>
                <a:gd name="connsiteX2" fmla="*/ 43823938 w 43883634"/>
                <a:gd name="connsiteY2" fmla="*/ 6190608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6368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871047 w 43883634"/>
                <a:gd name="connsiteY3" fmla="*/ 3810016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2633 w 43883634"/>
                <a:gd name="connsiteY3" fmla="*/ 3782129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1837"/>
                <a:gd name="connsiteX1" fmla="*/ 43883634 w 43883634"/>
                <a:gd name="connsiteY1" fmla="*/ 0 h 6691837"/>
                <a:gd name="connsiteX2" fmla="*/ 43827740 w 43883634"/>
                <a:gd name="connsiteY2" fmla="*/ 6180150 h 6691837"/>
                <a:gd name="connsiteX3" fmla="*/ 21911623 w 43883634"/>
                <a:gd name="connsiteY3" fmla="*/ 3791425 h 6691837"/>
                <a:gd name="connsiteX4" fmla="*/ 66513 w 43883634"/>
                <a:gd name="connsiteY4" fmla="*/ 6691837 h 6691837"/>
                <a:gd name="connsiteX5" fmla="*/ 0 w 43883634"/>
                <a:gd name="connsiteY5" fmla="*/ 6936 h 6691837"/>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23933 w 43834140"/>
                <a:gd name="connsiteY0" fmla="*/ 15369 h 6695746"/>
                <a:gd name="connsiteX1" fmla="*/ 43834140 w 43834140"/>
                <a:gd name="connsiteY1" fmla="*/ 0 h 6695746"/>
                <a:gd name="connsiteX2" fmla="*/ 43778245 w 43834140"/>
                <a:gd name="connsiteY2" fmla="*/ 5777889 h 6695746"/>
                <a:gd name="connsiteX3" fmla="*/ 21862129 w 43834140"/>
                <a:gd name="connsiteY3" fmla="*/ 3791425 h 6695746"/>
                <a:gd name="connsiteX4" fmla="*/ 0 w 43834140"/>
                <a:gd name="connsiteY4" fmla="*/ 6695746 h 6695746"/>
                <a:gd name="connsiteX5" fmla="*/ 23933 w 43834140"/>
                <a:gd name="connsiteY5" fmla="*/ 15369 h 6695746"/>
                <a:gd name="connsiteX0" fmla="*/ 1414 w 43848334"/>
                <a:gd name="connsiteY0" fmla="*/ 15369 h 6695746"/>
                <a:gd name="connsiteX1" fmla="*/ 43848334 w 43848334"/>
                <a:gd name="connsiteY1" fmla="*/ 0 h 6695746"/>
                <a:gd name="connsiteX2" fmla="*/ 43792439 w 43848334"/>
                <a:gd name="connsiteY2" fmla="*/ 5777889 h 6695746"/>
                <a:gd name="connsiteX3" fmla="*/ 21876323 w 43848334"/>
                <a:gd name="connsiteY3" fmla="*/ 3791425 h 6695746"/>
                <a:gd name="connsiteX4" fmla="*/ 14194 w 43848334"/>
                <a:gd name="connsiteY4" fmla="*/ 6695746 h 6695746"/>
                <a:gd name="connsiteX5" fmla="*/ 1414 w 43848334"/>
                <a:gd name="connsiteY5" fmla="*/ 15369 h 6695746"/>
                <a:gd name="connsiteX0" fmla="*/ 1414 w 43792439"/>
                <a:gd name="connsiteY0" fmla="*/ 6936 h 6687313"/>
                <a:gd name="connsiteX1" fmla="*/ 43729019 w 43792439"/>
                <a:gd name="connsiteY1" fmla="*/ 0 h 6687313"/>
                <a:gd name="connsiteX2" fmla="*/ 43792439 w 43792439"/>
                <a:gd name="connsiteY2" fmla="*/ 5769456 h 6687313"/>
                <a:gd name="connsiteX3" fmla="*/ 21876323 w 43792439"/>
                <a:gd name="connsiteY3" fmla="*/ 3782992 h 6687313"/>
                <a:gd name="connsiteX4" fmla="*/ 14194 w 43792439"/>
                <a:gd name="connsiteY4" fmla="*/ 6687313 h 6687313"/>
                <a:gd name="connsiteX5" fmla="*/ 1414 w 43792439"/>
                <a:gd name="connsiteY5" fmla="*/ 6936 h 6687313"/>
                <a:gd name="connsiteX0" fmla="*/ 1414 w 43792439"/>
                <a:gd name="connsiteY0" fmla="*/ 0 h 6680377"/>
                <a:gd name="connsiteX1" fmla="*/ 43600524 w 43792439"/>
                <a:gd name="connsiteY1" fmla="*/ 77395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2439"/>
                <a:gd name="connsiteY0" fmla="*/ 0 h 6680377"/>
                <a:gd name="connsiteX1" fmla="*/ 43683128 w 43792439"/>
                <a:gd name="connsiteY1" fmla="*/ 119561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3267"/>
                <a:gd name="connsiteY0" fmla="*/ 0 h 6680377"/>
                <a:gd name="connsiteX1" fmla="*/ 43793267 w 43793267"/>
                <a:gd name="connsiteY1" fmla="*/ 1497 h 6680377"/>
                <a:gd name="connsiteX2" fmla="*/ 43792439 w 43793267"/>
                <a:gd name="connsiteY2" fmla="*/ 5762520 h 6680377"/>
                <a:gd name="connsiteX3" fmla="*/ 21876323 w 43793267"/>
                <a:gd name="connsiteY3" fmla="*/ 3776056 h 6680377"/>
                <a:gd name="connsiteX4" fmla="*/ 14194 w 43793267"/>
                <a:gd name="connsiteY4" fmla="*/ 6680377 h 6680377"/>
                <a:gd name="connsiteX5" fmla="*/ 1414 w 43793267"/>
                <a:gd name="connsiteY5" fmla="*/ 0 h 668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3267" h="6680377">
                  <a:moveTo>
                    <a:pt x="1414" y="0"/>
                  </a:moveTo>
                  <a:lnTo>
                    <a:pt x="43793267" y="1497"/>
                  </a:lnTo>
                  <a:cubicBezTo>
                    <a:pt x="43793267" y="2343991"/>
                    <a:pt x="43792439" y="3420026"/>
                    <a:pt x="43792439" y="5762520"/>
                  </a:cubicBezTo>
                  <a:cubicBezTo>
                    <a:pt x="38990659" y="4549272"/>
                    <a:pt x="29172697" y="3623080"/>
                    <a:pt x="21876323" y="3776056"/>
                  </a:cubicBezTo>
                  <a:cubicBezTo>
                    <a:pt x="14579949" y="3929032"/>
                    <a:pt x="6467468" y="4159139"/>
                    <a:pt x="14194" y="6680377"/>
                  </a:cubicBezTo>
                  <a:cubicBezTo>
                    <a:pt x="22172" y="4453585"/>
                    <a:pt x="-6564" y="2226792"/>
                    <a:pt x="1414" y="0"/>
                  </a:cubicBezTo>
                  <a:close/>
                </a:path>
              </a:pathLst>
            </a:custGeom>
            <a:gradFill flip="none" rotWithShape="1">
              <a:gsLst>
                <a:gs pos="0">
                  <a:schemeClr val="accent6"/>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15"/>
            <p:cNvSpPr/>
            <p:nvPr userDrawn="1"/>
          </p:nvSpPr>
          <p:spPr>
            <a:xfrm>
              <a:off x="-14192" y="1382"/>
              <a:ext cx="27451941" cy="4570666"/>
            </a:xfrm>
            <a:custGeom>
              <a:avLst/>
              <a:gdLst>
                <a:gd name="connsiteX0" fmla="*/ 0 w 43891200"/>
                <a:gd name="connsiteY0" fmla="*/ 0 h 2171777"/>
                <a:gd name="connsiteX1" fmla="*/ 43891200 w 43891200"/>
                <a:gd name="connsiteY1" fmla="*/ 0 h 2171777"/>
                <a:gd name="connsiteX2" fmla="*/ 43891200 w 43891200"/>
                <a:gd name="connsiteY2" fmla="*/ 2171777 h 2171777"/>
                <a:gd name="connsiteX3" fmla="*/ 0 w 43891200"/>
                <a:gd name="connsiteY3" fmla="*/ 2171777 h 2171777"/>
                <a:gd name="connsiteX4" fmla="*/ 0 w 43891200"/>
                <a:gd name="connsiteY4" fmla="*/ 0 h 2171777"/>
                <a:gd name="connsiteX0" fmla="*/ 0 w 43891200"/>
                <a:gd name="connsiteY0" fmla="*/ 0 h 2171777"/>
                <a:gd name="connsiteX1" fmla="*/ 43891200 w 43891200"/>
                <a:gd name="connsiteY1" fmla="*/ 0 h 2171777"/>
                <a:gd name="connsiteX2" fmla="*/ 43891200 w 43891200"/>
                <a:gd name="connsiteY2" fmla="*/ 2171777 h 2171777"/>
                <a:gd name="connsiteX3" fmla="*/ 21843298 w 43891200"/>
                <a:gd name="connsiteY3" fmla="*/ 2143554 h 2171777"/>
                <a:gd name="connsiteX4" fmla="*/ 0 w 43891200"/>
                <a:gd name="connsiteY4" fmla="*/ 2171777 h 2171777"/>
                <a:gd name="connsiteX5" fmla="*/ 0 w 43891200"/>
                <a:gd name="connsiteY5" fmla="*/ 0 h 2171777"/>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691988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778314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83162"/>
                <a:gd name="connsiteX1" fmla="*/ 43891200 w 43891200"/>
                <a:gd name="connsiteY1" fmla="*/ 0 h 5383162"/>
                <a:gd name="connsiteX2" fmla="*/ 43891197 w 43891200"/>
                <a:gd name="connsiteY2" fmla="*/ 2143554 h 5383162"/>
                <a:gd name="connsiteX3" fmla="*/ 21843298 w 43891200"/>
                <a:gd name="connsiteY3" fmla="*/ 1381537 h 5383162"/>
                <a:gd name="connsiteX4" fmla="*/ 12981 w 43891200"/>
                <a:gd name="connsiteY4" fmla="*/ 5383162 h 5383162"/>
                <a:gd name="connsiteX5" fmla="*/ 0 w 43891200"/>
                <a:gd name="connsiteY5" fmla="*/ 0 h 5383162"/>
                <a:gd name="connsiteX0" fmla="*/ 0 w 43891200"/>
                <a:gd name="connsiteY0" fmla="*/ 0 h 5353553"/>
                <a:gd name="connsiteX1" fmla="*/ 43891200 w 43891200"/>
                <a:gd name="connsiteY1" fmla="*/ 0 h 5353553"/>
                <a:gd name="connsiteX2" fmla="*/ 43891197 w 43891200"/>
                <a:gd name="connsiteY2" fmla="*/ 2143554 h 5353553"/>
                <a:gd name="connsiteX3" fmla="*/ 21843298 w 43891200"/>
                <a:gd name="connsiteY3" fmla="*/ 1381537 h 5353553"/>
                <a:gd name="connsiteX4" fmla="*/ 12981 w 43891200"/>
                <a:gd name="connsiteY4" fmla="*/ 5353553 h 5353553"/>
                <a:gd name="connsiteX5" fmla="*/ 0 w 43891200"/>
                <a:gd name="connsiteY5" fmla="*/ 0 h 5353553"/>
                <a:gd name="connsiteX0" fmla="*/ 0 w 43891200"/>
                <a:gd name="connsiteY0" fmla="*/ 0 h 5375759"/>
                <a:gd name="connsiteX1" fmla="*/ 43891200 w 43891200"/>
                <a:gd name="connsiteY1" fmla="*/ 0 h 5375759"/>
                <a:gd name="connsiteX2" fmla="*/ 43891197 w 43891200"/>
                <a:gd name="connsiteY2" fmla="*/ 2143554 h 5375759"/>
                <a:gd name="connsiteX3" fmla="*/ 21843298 w 43891200"/>
                <a:gd name="connsiteY3" fmla="*/ 1381537 h 5375759"/>
                <a:gd name="connsiteX4" fmla="*/ 2821 w 43891200"/>
                <a:gd name="connsiteY4" fmla="*/ 5375759 h 5375759"/>
                <a:gd name="connsiteX5" fmla="*/ 0 w 43891200"/>
                <a:gd name="connsiteY5" fmla="*/ 0 h 5375759"/>
                <a:gd name="connsiteX0" fmla="*/ 0 w 43891200"/>
                <a:gd name="connsiteY0" fmla="*/ 0 h 5391472"/>
                <a:gd name="connsiteX1" fmla="*/ 43891200 w 43891200"/>
                <a:gd name="connsiteY1" fmla="*/ 0 h 5391472"/>
                <a:gd name="connsiteX2" fmla="*/ 43891197 w 43891200"/>
                <a:gd name="connsiteY2" fmla="*/ 2143554 h 5391472"/>
                <a:gd name="connsiteX3" fmla="*/ 21843298 w 43891200"/>
                <a:gd name="connsiteY3" fmla="*/ 1381537 h 5391472"/>
                <a:gd name="connsiteX4" fmla="*/ 24143 w 43891200"/>
                <a:gd name="connsiteY4" fmla="*/ 5391472 h 5391472"/>
                <a:gd name="connsiteX5" fmla="*/ 0 w 43891200"/>
                <a:gd name="connsiteY5" fmla="*/ 0 h 5391472"/>
                <a:gd name="connsiteX0" fmla="*/ 0 w 43891200"/>
                <a:gd name="connsiteY0" fmla="*/ 0 h 5388329"/>
                <a:gd name="connsiteX1" fmla="*/ 43891200 w 43891200"/>
                <a:gd name="connsiteY1" fmla="*/ 0 h 5388329"/>
                <a:gd name="connsiteX2" fmla="*/ 43891197 w 43891200"/>
                <a:gd name="connsiteY2" fmla="*/ 2143554 h 5388329"/>
                <a:gd name="connsiteX3" fmla="*/ 21843298 w 43891200"/>
                <a:gd name="connsiteY3" fmla="*/ 1381537 h 5388329"/>
                <a:gd name="connsiteX4" fmla="*/ 11350 w 43891200"/>
                <a:gd name="connsiteY4" fmla="*/ 5388329 h 5388329"/>
                <a:gd name="connsiteX5" fmla="*/ 0 w 43891200"/>
                <a:gd name="connsiteY5" fmla="*/ 0 h 5388329"/>
                <a:gd name="connsiteX0" fmla="*/ 0 w 43918796"/>
                <a:gd name="connsiteY0" fmla="*/ 0 h 5388329"/>
                <a:gd name="connsiteX1" fmla="*/ 43918796 w 43918796"/>
                <a:gd name="connsiteY1" fmla="*/ 0 h 5388329"/>
                <a:gd name="connsiteX2" fmla="*/ 43918793 w 43918796"/>
                <a:gd name="connsiteY2" fmla="*/ 2143554 h 5388329"/>
                <a:gd name="connsiteX3" fmla="*/ 21870894 w 43918796"/>
                <a:gd name="connsiteY3" fmla="*/ 1381537 h 5388329"/>
                <a:gd name="connsiteX4" fmla="*/ 38946 w 43918796"/>
                <a:gd name="connsiteY4" fmla="*/ 5388329 h 5388329"/>
                <a:gd name="connsiteX5" fmla="*/ 0 w 43918796"/>
                <a:gd name="connsiteY5" fmla="*/ 0 h 5388329"/>
                <a:gd name="connsiteX0" fmla="*/ 0 w 43882001"/>
                <a:gd name="connsiteY0" fmla="*/ 6780 h 5388329"/>
                <a:gd name="connsiteX1" fmla="*/ 43882001 w 43882001"/>
                <a:gd name="connsiteY1" fmla="*/ 0 h 5388329"/>
                <a:gd name="connsiteX2" fmla="*/ 43881998 w 43882001"/>
                <a:gd name="connsiteY2" fmla="*/ 2143554 h 5388329"/>
                <a:gd name="connsiteX3" fmla="*/ 21834099 w 43882001"/>
                <a:gd name="connsiteY3" fmla="*/ 1381537 h 5388329"/>
                <a:gd name="connsiteX4" fmla="*/ 2151 w 43882001"/>
                <a:gd name="connsiteY4" fmla="*/ 5388329 h 5388329"/>
                <a:gd name="connsiteX5" fmla="*/ 0 w 43882001"/>
                <a:gd name="connsiteY5" fmla="*/ 6780 h 5388329"/>
                <a:gd name="connsiteX0" fmla="*/ 0 w 43909597"/>
                <a:gd name="connsiteY0" fmla="*/ 6780 h 5388329"/>
                <a:gd name="connsiteX1" fmla="*/ 43909597 w 43909597"/>
                <a:gd name="connsiteY1" fmla="*/ 0 h 5388329"/>
                <a:gd name="connsiteX2" fmla="*/ 43909594 w 43909597"/>
                <a:gd name="connsiteY2" fmla="*/ 2143554 h 5388329"/>
                <a:gd name="connsiteX3" fmla="*/ 21861695 w 43909597"/>
                <a:gd name="connsiteY3" fmla="*/ 1381537 h 5388329"/>
                <a:gd name="connsiteX4" fmla="*/ 29747 w 43909597"/>
                <a:gd name="connsiteY4" fmla="*/ 5388329 h 5388329"/>
                <a:gd name="connsiteX5" fmla="*/ 0 w 43909597"/>
                <a:gd name="connsiteY5" fmla="*/ 6780 h 5388329"/>
                <a:gd name="connsiteX0" fmla="*/ 16283 w 43879886"/>
                <a:gd name="connsiteY0" fmla="*/ 13560 h 5388329"/>
                <a:gd name="connsiteX1" fmla="*/ 43879886 w 43879886"/>
                <a:gd name="connsiteY1" fmla="*/ 0 h 5388329"/>
                <a:gd name="connsiteX2" fmla="*/ 43879883 w 43879886"/>
                <a:gd name="connsiteY2" fmla="*/ 2143554 h 5388329"/>
                <a:gd name="connsiteX3" fmla="*/ 21831984 w 43879886"/>
                <a:gd name="connsiteY3" fmla="*/ 1381537 h 5388329"/>
                <a:gd name="connsiteX4" fmla="*/ 36 w 43879886"/>
                <a:gd name="connsiteY4" fmla="*/ 5388329 h 5388329"/>
                <a:gd name="connsiteX5" fmla="*/ 16283 w 43879886"/>
                <a:gd name="connsiteY5" fmla="*/ 13560 h 5388329"/>
                <a:gd name="connsiteX0" fmla="*/ 7118 w 43879920"/>
                <a:gd name="connsiteY0" fmla="*/ 6780 h 5388329"/>
                <a:gd name="connsiteX1" fmla="*/ 43879920 w 43879920"/>
                <a:gd name="connsiteY1" fmla="*/ 0 h 5388329"/>
                <a:gd name="connsiteX2" fmla="*/ 43879917 w 43879920"/>
                <a:gd name="connsiteY2" fmla="*/ 2143554 h 5388329"/>
                <a:gd name="connsiteX3" fmla="*/ 21832018 w 43879920"/>
                <a:gd name="connsiteY3" fmla="*/ 1381537 h 5388329"/>
                <a:gd name="connsiteX4" fmla="*/ 70 w 43879920"/>
                <a:gd name="connsiteY4" fmla="*/ 5388329 h 5388329"/>
                <a:gd name="connsiteX5" fmla="*/ 7118 w 43879920"/>
                <a:gd name="connsiteY5" fmla="*/ 6780 h 5388329"/>
                <a:gd name="connsiteX0" fmla="*/ 0 w 43900399"/>
                <a:gd name="connsiteY0" fmla="*/ 0 h 5388329"/>
                <a:gd name="connsiteX1" fmla="*/ 43900399 w 43900399"/>
                <a:gd name="connsiteY1" fmla="*/ 0 h 5388329"/>
                <a:gd name="connsiteX2" fmla="*/ 43900396 w 43900399"/>
                <a:gd name="connsiteY2" fmla="*/ 2143554 h 5388329"/>
                <a:gd name="connsiteX3" fmla="*/ 21852497 w 43900399"/>
                <a:gd name="connsiteY3" fmla="*/ 1381537 h 5388329"/>
                <a:gd name="connsiteX4" fmla="*/ 20549 w 43900399"/>
                <a:gd name="connsiteY4" fmla="*/ 5388329 h 5388329"/>
                <a:gd name="connsiteX5" fmla="*/ 0 w 43900399"/>
                <a:gd name="connsiteY5" fmla="*/ 0 h 5388329"/>
                <a:gd name="connsiteX0" fmla="*/ 0 w 43900396"/>
                <a:gd name="connsiteY0" fmla="*/ 0 h 5388329"/>
                <a:gd name="connsiteX1" fmla="*/ 43854405 w 43900396"/>
                <a:gd name="connsiteY1" fmla="*/ 27119 h 5388329"/>
                <a:gd name="connsiteX2" fmla="*/ 43900396 w 43900396"/>
                <a:gd name="connsiteY2" fmla="*/ 2143554 h 5388329"/>
                <a:gd name="connsiteX3" fmla="*/ 21852497 w 43900396"/>
                <a:gd name="connsiteY3" fmla="*/ 1381537 h 5388329"/>
                <a:gd name="connsiteX4" fmla="*/ 20549 w 43900396"/>
                <a:gd name="connsiteY4" fmla="*/ 5388329 h 5388329"/>
                <a:gd name="connsiteX5" fmla="*/ 0 w 43900396"/>
                <a:gd name="connsiteY5" fmla="*/ 0 h 5388329"/>
                <a:gd name="connsiteX0" fmla="*/ 0 w 43900398"/>
                <a:gd name="connsiteY0" fmla="*/ 0 h 5388329"/>
                <a:gd name="connsiteX1" fmla="*/ 43900398 w 43900398"/>
                <a:gd name="connsiteY1" fmla="*/ 6780 h 5388329"/>
                <a:gd name="connsiteX2" fmla="*/ 43900396 w 43900398"/>
                <a:gd name="connsiteY2" fmla="*/ 2143554 h 5388329"/>
                <a:gd name="connsiteX3" fmla="*/ 21852497 w 43900398"/>
                <a:gd name="connsiteY3" fmla="*/ 1381537 h 5388329"/>
                <a:gd name="connsiteX4" fmla="*/ 20549 w 43900398"/>
                <a:gd name="connsiteY4" fmla="*/ 5388329 h 5388329"/>
                <a:gd name="connsiteX5" fmla="*/ 0 w 43900398"/>
                <a:gd name="connsiteY5" fmla="*/ 0 h 5388329"/>
                <a:gd name="connsiteX0" fmla="*/ 0 w 43909598"/>
                <a:gd name="connsiteY0" fmla="*/ 0 h 5388329"/>
                <a:gd name="connsiteX1" fmla="*/ 43909598 w 43909598"/>
                <a:gd name="connsiteY1" fmla="*/ 6780 h 5388329"/>
                <a:gd name="connsiteX2" fmla="*/ 43900396 w 43909598"/>
                <a:gd name="connsiteY2" fmla="*/ 2143554 h 5388329"/>
                <a:gd name="connsiteX3" fmla="*/ 21852497 w 43909598"/>
                <a:gd name="connsiteY3" fmla="*/ 1381537 h 5388329"/>
                <a:gd name="connsiteX4" fmla="*/ 20549 w 43909598"/>
                <a:gd name="connsiteY4" fmla="*/ 5388329 h 5388329"/>
                <a:gd name="connsiteX5" fmla="*/ 0 w 43909598"/>
                <a:gd name="connsiteY5" fmla="*/ 0 h 538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09598" h="5388329">
                  <a:moveTo>
                    <a:pt x="0" y="0"/>
                  </a:moveTo>
                  <a:lnTo>
                    <a:pt x="43909598" y="6780"/>
                  </a:lnTo>
                  <a:cubicBezTo>
                    <a:pt x="43909597" y="719038"/>
                    <a:pt x="43900397" y="1431296"/>
                    <a:pt x="43900396" y="2143554"/>
                  </a:cubicBezTo>
                  <a:cubicBezTo>
                    <a:pt x="37284373" y="1358490"/>
                    <a:pt x="29162993" y="845303"/>
                    <a:pt x="21852497" y="1381537"/>
                  </a:cubicBezTo>
                  <a:cubicBezTo>
                    <a:pt x="14542001" y="1917771"/>
                    <a:pt x="6144574" y="2782191"/>
                    <a:pt x="20549" y="5388329"/>
                  </a:cubicBezTo>
                  <a:cubicBezTo>
                    <a:pt x="19609" y="3596409"/>
                    <a:pt x="940" y="1791920"/>
                    <a:pt x="0" y="0"/>
                  </a:cubicBezTo>
                  <a:close/>
                </a:path>
              </a:pathLst>
            </a:custGeom>
            <a:gradFill flip="none" rotWithShape="1">
              <a:gsLst>
                <a:gs pos="0">
                  <a:schemeClr val="tx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grpSp>
      <p:sp>
        <p:nvSpPr>
          <p:cNvPr id="79" name="Text Box 14"/>
          <p:cNvSpPr txBox="1">
            <a:spLocks noChangeArrowheads="1"/>
          </p:cNvSpPr>
          <p:nvPr userDrawn="1"/>
        </p:nvSpPr>
        <p:spPr bwMode="auto">
          <a:xfrm>
            <a:off x="888800" y="29628345"/>
            <a:ext cx="3786383" cy="324883"/>
          </a:xfrm>
          <a:prstGeom prst="rect">
            <a:avLst/>
          </a:prstGeom>
          <a:noFill/>
          <a:ln w="9525">
            <a:noFill/>
            <a:miter lim="800000"/>
            <a:headEnd/>
            <a:tailEnd/>
          </a:ln>
          <a:effectLst/>
        </p:spPr>
        <p:txBody>
          <a:bodyPr wrap="square" lIns="78297" tIns="39141" rIns="78297" bIns="39141">
            <a:spAutoFit/>
          </a:bodyPr>
          <a:lstStyle/>
          <a:p>
            <a:pPr eaLnBrk="0" hangingPunct="0">
              <a:lnSpc>
                <a:spcPct val="65000"/>
              </a:lnSpc>
              <a:spcBef>
                <a:spcPct val="50000"/>
              </a:spcBef>
              <a:defRPr/>
            </a:pPr>
            <a:r>
              <a:rPr lang="en-US" sz="600" b="1" dirty="0" smtClean="0">
                <a:solidFill>
                  <a:schemeClr val="bg1">
                    <a:lumMod val="75000"/>
                  </a:schemeClr>
                </a:solidFill>
                <a:latin typeface="Arial" charset="0"/>
              </a:rPr>
              <a:t>RESEARCH POSTER PRESENTATION </a:t>
            </a:r>
            <a:r>
              <a:rPr lang="en-US" sz="600" b="1" dirty="0">
                <a:solidFill>
                  <a:schemeClr val="bg1">
                    <a:lumMod val="75000"/>
                  </a:schemeClr>
                </a:solidFill>
                <a:latin typeface="Arial" charset="0"/>
              </a:rPr>
              <a:t>DESIGN © </a:t>
            </a:r>
            <a:r>
              <a:rPr lang="en-US" sz="600" b="1" dirty="0" smtClean="0">
                <a:solidFill>
                  <a:schemeClr val="bg1">
                    <a:lumMod val="75000"/>
                  </a:schemeClr>
                </a:solidFill>
                <a:latin typeface="Arial" charset="0"/>
              </a:rPr>
              <a:t>2015</a:t>
            </a:r>
            <a:endParaRPr lang="en-US" sz="600" b="1" dirty="0">
              <a:solidFill>
                <a:schemeClr val="bg1">
                  <a:lumMod val="75000"/>
                </a:schemeClr>
              </a:solidFill>
              <a:latin typeface="Arial" charset="0"/>
            </a:endParaRPr>
          </a:p>
          <a:p>
            <a:pPr eaLnBrk="0" hangingPunct="0">
              <a:lnSpc>
                <a:spcPct val="65000"/>
              </a:lnSpc>
              <a:spcBef>
                <a:spcPct val="50000"/>
              </a:spcBef>
              <a:defRPr/>
            </a:pPr>
            <a:r>
              <a:rPr lang="en-US" sz="1050" b="1" dirty="0">
                <a:solidFill>
                  <a:schemeClr val="bg1">
                    <a:lumMod val="75000"/>
                  </a:schemeClr>
                </a:solidFill>
                <a:latin typeface="Arial" charset="0"/>
              </a:rPr>
              <a:t>www.PosterPresentations.com</a:t>
            </a:r>
          </a:p>
        </p:txBody>
      </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3038715" rtl="0" eaLnBrk="1" latinLnBrk="0" hangingPunct="1">
        <a:spcBef>
          <a:spcPct val="0"/>
        </a:spcBef>
        <a:buNone/>
        <a:defRPr sz="6000" kern="1200">
          <a:solidFill>
            <a:schemeClr val="bg1"/>
          </a:solidFill>
          <a:latin typeface="Trebuchet MS" pitchFamily="34" charset="0"/>
          <a:ea typeface="+mj-ea"/>
          <a:cs typeface="+mj-cs"/>
        </a:defRPr>
      </a:lvl1pPr>
    </p:titleStyle>
    <p:bodyStyle>
      <a:lvl1pPr marL="1139518" indent="-1139518" algn="l" defTabSz="3038715" rtl="0" eaLnBrk="1" latinLnBrk="0" hangingPunct="1">
        <a:spcBef>
          <a:spcPct val="20000"/>
        </a:spcBef>
        <a:buFont typeface="Arial" pitchFamily="34" charset="0"/>
        <a:buChar char="•"/>
        <a:defRPr sz="10600" kern="1200">
          <a:solidFill>
            <a:schemeClr val="tx1"/>
          </a:solidFill>
          <a:latin typeface="+mn-lt"/>
          <a:ea typeface="+mn-ea"/>
          <a:cs typeface="+mn-cs"/>
        </a:defRPr>
      </a:lvl1pPr>
      <a:lvl2pPr marL="2468955" indent="-949598" algn="l" defTabSz="3038715" rtl="0" eaLnBrk="1" latinLnBrk="0" hangingPunct="1">
        <a:spcBef>
          <a:spcPct val="20000"/>
        </a:spcBef>
        <a:buFont typeface="Arial" pitchFamily="34" charset="0"/>
        <a:buChar char="–"/>
        <a:defRPr sz="9400" kern="1200">
          <a:solidFill>
            <a:schemeClr val="tx1"/>
          </a:solidFill>
          <a:latin typeface="+mn-lt"/>
          <a:ea typeface="+mn-ea"/>
          <a:cs typeface="+mn-cs"/>
        </a:defRPr>
      </a:lvl2pPr>
      <a:lvl3pPr marL="3798394" indent="-759679" algn="l" defTabSz="3038715" rtl="0" eaLnBrk="1" latinLnBrk="0" hangingPunct="1">
        <a:spcBef>
          <a:spcPct val="20000"/>
        </a:spcBef>
        <a:buFont typeface="Arial" pitchFamily="34" charset="0"/>
        <a:buChar char="•"/>
        <a:defRPr sz="8000" kern="1200">
          <a:solidFill>
            <a:schemeClr val="tx1"/>
          </a:solidFill>
          <a:latin typeface="+mn-lt"/>
          <a:ea typeface="+mn-ea"/>
          <a:cs typeface="+mn-cs"/>
        </a:defRPr>
      </a:lvl3pPr>
      <a:lvl4pPr marL="5317751"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4pPr>
      <a:lvl5pPr marL="6837107"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5pPr>
      <a:lvl6pPr marL="8356465"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6pPr>
      <a:lvl7pPr marL="9875821"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7pPr>
      <a:lvl8pPr marL="11395179"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8pPr>
      <a:lvl9pPr marL="12914537"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9pPr>
    </p:bodyStyle>
    <p:otherStyle>
      <a:defPPr>
        <a:defRPr lang="en-US"/>
      </a:defPPr>
      <a:lvl1pPr marL="0" algn="l" defTabSz="3038715" rtl="0" eaLnBrk="1" latinLnBrk="0" hangingPunct="1">
        <a:defRPr sz="6000" kern="1200">
          <a:solidFill>
            <a:schemeClr val="tx1"/>
          </a:solidFill>
          <a:latin typeface="+mn-lt"/>
          <a:ea typeface="+mn-ea"/>
          <a:cs typeface="+mn-cs"/>
        </a:defRPr>
      </a:lvl1pPr>
      <a:lvl2pPr marL="1519358" algn="l" defTabSz="3038715" rtl="0" eaLnBrk="1" latinLnBrk="0" hangingPunct="1">
        <a:defRPr sz="6000" kern="1200">
          <a:solidFill>
            <a:schemeClr val="tx1"/>
          </a:solidFill>
          <a:latin typeface="+mn-lt"/>
          <a:ea typeface="+mn-ea"/>
          <a:cs typeface="+mn-cs"/>
        </a:defRPr>
      </a:lvl2pPr>
      <a:lvl3pPr marL="3038715" algn="l" defTabSz="3038715" rtl="0" eaLnBrk="1" latinLnBrk="0" hangingPunct="1">
        <a:defRPr sz="6000" kern="1200">
          <a:solidFill>
            <a:schemeClr val="tx1"/>
          </a:solidFill>
          <a:latin typeface="+mn-lt"/>
          <a:ea typeface="+mn-ea"/>
          <a:cs typeface="+mn-cs"/>
        </a:defRPr>
      </a:lvl3pPr>
      <a:lvl4pPr marL="4558071" algn="l" defTabSz="3038715" rtl="0" eaLnBrk="1" latinLnBrk="0" hangingPunct="1">
        <a:defRPr sz="6000" kern="1200">
          <a:solidFill>
            <a:schemeClr val="tx1"/>
          </a:solidFill>
          <a:latin typeface="+mn-lt"/>
          <a:ea typeface="+mn-ea"/>
          <a:cs typeface="+mn-cs"/>
        </a:defRPr>
      </a:lvl4pPr>
      <a:lvl5pPr marL="6077429" algn="l" defTabSz="3038715" rtl="0" eaLnBrk="1" latinLnBrk="0" hangingPunct="1">
        <a:defRPr sz="6000" kern="1200">
          <a:solidFill>
            <a:schemeClr val="tx1"/>
          </a:solidFill>
          <a:latin typeface="+mn-lt"/>
          <a:ea typeface="+mn-ea"/>
          <a:cs typeface="+mn-cs"/>
        </a:defRPr>
      </a:lvl5pPr>
      <a:lvl6pPr marL="7596786" algn="l" defTabSz="3038715" rtl="0" eaLnBrk="1" latinLnBrk="0" hangingPunct="1">
        <a:defRPr sz="6000" kern="1200">
          <a:solidFill>
            <a:schemeClr val="tx1"/>
          </a:solidFill>
          <a:latin typeface="+mn-lt"/>
          <a:ea typeface="+mn-ea"/>
          <a:cs typeface="+mn-cs"/>
        </a:defRPr>
      </a:lvl6pPr>
      <a:lvl7pPr marL="9116145" algn="l" defTabSz="3038715" rtl="0" eaLnBrk="1" latinLnBrk="0" hangingPunct="1">
        <a:defRPr sz="6000" kern="1200">
          <a:solidFill>
            <a:schemeClr val="tx1"/>
          </a:solidFill>
          <a:latin typeface="+mn-lt"/>
          <a:ea typeface="+mn-ea"/>
          <a:cs typeface="+mn-cs"/>
        </a:defRPr>
      </a:lvl7pPr>
      <a:lvl8pPr marL="10635501" algn="l" defTabSz="3038715" rtl="0" eaLnBrk="1" latinLnBrk="0" hangingPunct="1">
        <a:defRPr sz="6000" kern="1200">
          <a:solidFill>
            <a:schemeClr val="tx1"/>
          </a:solidFill>
          <a:latin typeface="+mn-lt"/>
          <a:ea typeface="+mn-ea"/>
          <a:cs typeface="+mn-cs"/>
        </a:defRPr>
      </a:lvl8pPr>
      <a:lvl9pPr marL="12154859" algn="l" defTabSz="3038715" rtl="0" eaLnBrk="1" latinLnBrk="0" hangingPunct="1">
        <a:defRPr sz="6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2" name="Group 21"/>
          <p:cNvGrpSpPr/>
          <p:nvPr userDrawn="1"/>
        </p:nvGrpSpPr>
        <p:grpSpPr>
          <a:xfrm>
            <a:off x="-12658121" y="-48126"/>
            <a:ext cx="12259293" cy="30323340"/>
            <a:chOff x="-11225189" y="0"/>
            <a:chExt cx="11018865" cy="27255145"/>
          </a:xfrm>
        </p:grpSpPr>
        <p:sp>
          <p:nvSpPr>
            <p:cNvPr id="23" name="Rectangle 22"/>
            <p:cNvSpPr/>
            <p:nvPr/>
          </p:nvSpPr>
          <p:spPr>
            <a:xfrm>
              <a:off x="-11216136" y="0"/>
              <a:ext cx="11009812" cy="2725514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3200" b="1" spc="0" dirty="0" smtClean="0">
                  <a:solidFill>
                    <a:srgbClr val="FF0000"/>
                  </a:solidFill>
                  <a:latin typeface="Trebuchet MS" pitchFamily="34" charset="0"/>
                </a:rPr>
                <a:t>(—THIS SIDEBAR DOES NOT PRINT—)</a:t>
              </a:r>
              <a:endParaRPr lang="en-US" sz="3200" b="1" spc="600" dirty="0" smtClean="0">
                <a:solidFill>
                  <a:schemeClr val="bg1"/>
                </a:solidFill>
                <a:latin typeface="Trebuchet MS" pitchFamily="34" charset="0"/>
              </a:endParaRPr>
            </a:p>
            <a:p>
              <a:pPr algn="ctr"/>
              <a:r>
                <a:rPr lang="en-US" sz="4000" b="1" spc="600" dirty="0" smtClean="0">
                  <a:solidFill>
                    <a:schemeClr val="bg1"/>
                  </a:solidFill>
                  <a:latin typeface="Trebuchet MS" pitchFamily="34" charset="0"/>
                </a:rPr>
                <a:t>DESIGN</a:t>
              </a:r>
              <a:r>
                <a:rPr lang="en-US" sz="4000" b="1" spc="600" baseline="0" dirty="0" smtClean="0">
                  <a:solidFill>
                    <a:schemeClr val="bg1"/>
                  </a:solidFill>
                  <a:latin typeface="Trebuchet MS" pitchFamily="34" charset="0"/>
                </a:rPr>
                <a:t> </a:t>
              </a:r>
              <a:r>
                <a:rPr lang="en-US" sz="4000" b="1" spc="600" dirty="0" smtClean="0">
                  <a:solidFill>
                    <a:schemeClr val="bg1"/>
                  </a:solidFill>
                  <a:latin typeface="Trebuchet MS" pitchFamily="34" charset="0"/>
                </a:rPr>
                <a:t>GUIDE</a:t>
              </a:r>
            </a:p>
            <a:p>
              <a:pPr algn="ctr"/>
              <a:endParaRPr lang="en-US" sz="2800" b="1" dirty="0" smtClean="0">
                <a:latin typeface="Trebuchet MS" pitchFamily="34" charset="0"/>
              </a:endParaRPr>
            </a:p>
            <a:p>
              <a:pPr defTabSz="3765639"/>
              <a:r>
                <a:rPr lang="en-US" sz="2800" i="0" dirty="0" smtClean="0">
                  <a:latin typeface="Trebuchet MS" pitchFamily="34" charset="0"/>
                </a:rPr>
                <a:t>This PowerPoint</a:t>
              </a:r>
              <a:r>
                <a:rPr lang="en-US" sz="2800" i="0" baseline="0" dirty="0" smtClean="0">
                  <a:latin typeface="Trebuchet MS" pitchFamily="34" charset="0"/>
                </a:rPr>
                <a:t> </a:t>
              </a:r>
              <a:r>
                <a:rPr lang="en-US" sz="2800" i="0" dirty="0" smtClean="0">
                  <a:latin typeface="Trebuchet MS" pitchFamily="34" charset="0"/>
                </a:rPr>
                <a:t>2007 template produces</a:t>
              </a:r>
              <a:r>
                <a:rPr lang="en-US" sz="2800" i="0" baseline="0" dirty="0" smtClean="0">
                  <a:latin typeface="Trebuchet MS" pitchFamily="34" charset="0"/>
                </a:rPr>
                <a:t> </a:t>
              </a:r>
              <a:r>
                <a:rPr lang="en-US" sz="2800" i="0" dirty="0" smtClean="0">
                  <a:latin typeface="Trebuchet MS" pitchFamily="34" charset="0"/>
                </a:rPr>
                <a:t>an</a:t>
              </a:r>
              <a:r>
                <a:rPr lang="en-US" sz="2800" i="0" baseline="0" dirty="0" smtClean="0">
                  <a:latin typeface="Trebuchet MS" pitchFamily="34" charset="0"/>
                </a:rPr>
                <a:t> A1</a:t>
              </a:r>
              <a:r>
                <a:rPr lang="en-US" sz="2800" i="0" dirty="0" smtClean="0">
                  <a:latin typeface="Trebuchet MS" pitchFamily="34" charset="0"/>
                </a:rPr>
                <a:t> presentation poster. </a:t>
              </a:r>
              <a:r>
                <a:rPr lang="en-US" sz="2800" dirty="0" smtClean="0">
                  <a:latin typeface="Trebuchet MS" pitchFamily="34" charset="0"/>
                </a:rPr>
                <a:t>You</a:t>
              </a:r>
              <a:r>
                <a:rPr lang="en-US" sz="2800" baseline="0" dirty="0" smtClean="0">
                  <a:latin typeface="Trebuchet MS" pitchFamily="34" charset="0"/>
                </a:rPr>
                <a:t> can u</a:t>
              </a:r>
              <a:r>
                <a:rPr lang="en-US" sz="2800" dirty="0" smtClean="0">
                  <a:latin typeface="Trebuchet MS" pitchFamily="34" charset="0"/>
                </a:rPr>
                <a:t>se</a:t>
              </a:r>
              <a:r>
                <a:rPr lang="en-US" sz="2800" baseline="0" dirty="0" smtClean="0">
                  <a:latin typeface="Trebuchet MS" pitchFamily="34" charset="0"/>
                </a:rPr>
                <a:t> it to create your research poster and </a:t>
              </a:r>
              <a:r>
                <a:rPr lang="en-US" sz="2800" dirty="0" smtClean="0">
                  <a:latin typeface="Trebuchet MS" pitchFamily="34" charset="0"/>
                </a:rPr>
                <a:t>save valuable time placing titles, subtitles,</a:t>
              </a:r>
              <a:r>
                <a:rPr lang="en-US" sz="2800" baseline="0" dirty="0" smtClean="0">
                  <a:latin typeface="Trebuchet MS" pitchFamily="34" charset="0"/>
                </a:rPr>
                <a:t> text, and graphics</a:t>
              </a:r>
              <a:r>
                <a:rPr lang="en-US" sz="2800" dirty="0" smtClean="0">
                  <a:latin typeface="Trebuchet MS" pitchFamily="34" charset="0"/>
                </a:rPr>
                <a:t>. </a:t>
              </a:r>
            </a:p>
            <a:p>
              <a:pPr defTabSz="3765639"/>
              <a:endParaRPr lang="en-US" sz="2800" dirty="0" smtClean="0">
                <a:latin typeface="Trebuchet MS" pitchFamily="34" charset="0"/>
              </a:endParaRPr>
            </a:p>
            <a:p>
              <a:pPr defTabSz="4389219"/>
              <a:r>
                <a:rPr lang="en-US" sz="28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2800" b="1" dirty="0" smtClean="0">
                  <a:solidFill>
                    <a:srgbClr val="FFC000"/>
                  </a:solidFill>
                  <a:latin typeface="Trebuchet MS" pitchFamily="34" charset="0"/>
                </a:rPr>
                <a:t>PosterPresentations.com</a:t>
              </a:r>
              <a:r>
                <a:rPr lang="en-US" sz="2800" b="1" dirty="0" smtClean="0">
                  <a:solidFill>
                    <a:schemeClr val="bg1"/>
                  </a:solidFill>
                  <a:latin typeface="Trebuchet MS" pitchFamily="34" charset="0"/>
                </a:rPr>
                <a:t> </a:t>
              </a:r>
              <a:r>
                <a:rPr lang="en-US" sz="2800" dirty="0" smtClean="0">
                  <a:solidFill>
                    <a:schemeClr val="bg1"/>
                  </a:solidFill>
                  <a:latin typeface="Trebuchet MS" pitchFamily="34" charset="0"/>
                </a:rPr>
                <a:t>and click on HELP DESK.</a:t>
              </a:r>
            </a:p>
            <a:p>
              <a:pPr defTabSz="4389219"/>
              <a:endParaRPr lang="en-US" sz="2800" dirty="0" smtClean="0">
                <a:latin typeface="Trebuchet MS" pitchFamily="34" charset="0"/>
              </a:endParaRPr>
            </a:p>
            <a:p>
              <a:pPr defTabSz="4389219"/>
              <a:r>
                <a:rPr lang="en-US" sz="2800" dirty="0" smtClean="0">
                  <a:solidFill>
                    <a:schemeClr val="bg1"/>
                  </a:solidFill>
                  <a:latin typeface="Trebuchet MS" pitchFamily="34" charset="0"/>
                </a:rPr>
                <a:t>When</a:t>
              </a:r>
              <a:r>
                <a:rPr lang="en-US" sz="2800" baseline="0" dirty="0" smtClean="0">
                  <a:solidFill>
                    <a:schemeClr val="bg1"/>
                  </a:solidFill>
                  <a:latin typeface="Trebuchet MS" pitchFamily="34" charset="0"/>
                </a:rPr>
                <a:t> you are ready to print your poster</a:t>
              </a:r>
              <a:r>
                <a:rPr lang="en-US" sz="2800" dirty="0" smtClean="0">
                  <a:solidFill>
                    <a:schemeClr val="bg1"/>
                  </a:solidFill>
                  <a:latin typeface="Trebuchet MS" pitchFamily="34" charset="0"/>
                </a:rPr>
                <a:t>,</a:t>
              </a:r>
              <a:r>
                <a:rPr lang="en-US" sz="2800" baseline="0" dirty="0" smtClean="0">
                  <a:solidFill>
                    <a:schemeClr val="bg1"/>
                  </a:solidFill>
                  <a:latin typeface="Trebuchet MS" pitchFamily="34" charset="0"/>
                </a:rPr>
                <a:t> go online to </a:t>
              </a:r>
              <a:r>
                <a:rPr lang="en-US" sz="2800" b="0" dirty="0" smtClean="0">
                  <a:solidFill>
                    <a:schemeClr val="bg1"/>
                  </a:solidFill>
                  <a:latin typeface="Trebuchet MS" pitchFamily="34" charset="0"/>
                </a:rPr>
                <a:t>PosterPresentations.com</a:t>
              </a:r>
              <a:r>
                <a:rPr lang="en-US" sz="2800" dirty="0" smtClean="0">
                  <a:solidFill>
                    <a:schemeClr val="bg1"/>
                  </a:solidFill>
                  <a:latin typeface="Trebuchet MS" pitchFamily="34" charset="0"/>
                </a:rPr>
                <a:t/>
              </a:r>
              <a:br>
                <a:rPr lang="en-US" sz="2800" dirty="0" smtClean="0">
                  <a:solidFill>
                    <a:schemeClr val="bg1"/>
                  </a:solidFill>
                  <a:latin typeface="Trebuchet MS" pitchFamily="34" charset="0"/>
                </a:rPr>
              </a:br>
              <a:endParaRPr lang="en-US" sz="2800" dirty="0" smtClean="0">
                <a:solidFill>
                  <a:schemeClr val="bg1"/>
                </a:solidFill>
                <a:latin typeface="Trebuchet MS" pitchFamily="34" charset="0"/>
              </a:endParaRPr>
            </a:p>
            <a:p>
              <a:pPr algn="l" defTabSz="3765639"/>
              <a:r>
                <a:rPr lang="en-US" sz="2800" b="0" dirty="0" smtClean="0">
                  <a:solidFill>
                    <a:schemeClr val="bg1"/>
                  </a:solidFill>
                  <a:latin typeface="Trebuchet MS" pitchFamily="34" charset="0"/>
                </a:rPr>
                <a:t>Need</a:t>
              </a:r>
              <a:r>
                <a:rPr lang="en-US" sz="2800" b="0" baseline="0" dirty="0" smtClean="0">
                  <a:solidFill>
                    <a:schemeClr val="bg1"/>
                  </a:solidFill>
                  <a:latin typeface="Trebuchet MS" pitchFamily="34" charset="0"/>
                </a:rPr>
                <a:t> assistance? Call us at </a:t>
              </a:r>
              <a:r>
                <a:rPr lang="en-US" sz="2800" b="0" dirty="0" smtClean="0">
                  <a:solidFill>
                    <a:srgbClr val="FFC000"/>
                  </a:solidFill>
                  <a:latin typeface="Trebuchet MS" pitchFamily="34" charset="0"/>
                </a:rPr>
                <a:t>1.510.649.3001</a:t>
              </a:r>
            </a:p>
            <a:p>
              <a:pPr algn="l" defTabSz="3765639"/>
              <a:endParaRPr lang="en-US" sz="3600" b="1" dirty="0" smtClean="0">
                <a:solidFill>
                  <a:srgbClr val="FFFF00"/>
                </a:solidFill>
                <a:latin typeface="Trebuchet MS" pitchFamily="34" charset="0"/>
              </a:endParaRPr>
            </a:p>
            <a:p>
              <a:pPr algn="ctr"/>
              <a:endParaRPr lang="en-US" sz="2400" b="1" dirty="0" smtClean="0">
                <a:solidFill>
                  <a:schemeClr val="bg1"/>
                </a:solidFill>
                <a:latin typeface="Trebuchet MS" pitchFamily="34" charset="0"/>
              </a:endParaRPr>
            </a:p>
            <a:p>
              <a:pPr algn="ctr"/>
              <a:r>
                <a:rPr lang="en-US" sz="4000" b="1" spc="600" dirty="0" smtClean="0">
                  <a:solidFill>
                    <a:schemeClr val="bg1"/>
                  </a:solidFill>
                  <a:latin typeface="Trebuchet MS" pitchFamily="34" charset="0"/>
                </a:rPr>
                <a:t>QUICK START</a:t>
              </a:r>
            </a:p>
            <a:p>
              <a:pPr algn="ctr"/>
              <a:endParaRPr lang="en-US" sz="3200" b="1" baseline="0" dirty="0" smtClean="0">
                <a:solidFill>
                  <a:schemeClr val="bg1"/>
                </a:solidFill>
                <a:latin typeface="Trebuchet MS" pitchFamily="34" charset="0"/>
              </a:endParaRPr>
            </a:p>
            <a:p>
              <a:pPr algn="ctr"/>
              <a:r>
                <a:rPr lang="en-US" sz="3200" b="1" baseline="0" dirty="0" smtClean="0">
                  <a:solidFill>
                    <a:srgbClr val="FFC000"/>
                  </a:solidFill>
                  <a:latin typeface="Trebuchet MS" pitchFamily="34" charset="0"/>
                </a:rPr>
                <a:t>Zoom in and out</a:t>
              </a:r>
            </a:p>
            <a:p>
              <a:pPr marL="2527300" indent="-650875" algn="l" defTabSz="850900">
                <a:tabLst/>
              </a:pPr>
              <a:r>
                <a:rPr lang="en-US" sz="2400" b="0" baseline="0" dirty="0" smtClean="0">
                  <a:solidFill>
                    <a:schemeClr val="bg1"/>
                  </a:solidFill>
                  <a:latin typeface="Trebuchet MS" pitchFamily="34" charset="0"/>
                </a:rPr>
                <a:t>	</a:t>
              </a:r>
              <a:r>
                <a:rPr lang="en-US" sz="24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2800" b="0" baseline="0" dirty="0" smtClean="0">
                <a:solidFill>
                  <a:schemeClr val="bg1"/>
                </a:solidFill>
                <a:latin typeface="Trebuchet MS" pitchFamily="34" charset="0"/>
              </a:endParaRPr>
            </a:p>
            <a:p>
              <a:pPr algn="ctr"/>
              <a:r>
                <a:rPr lang="en-US" sz="3200" b="1" baseline="0" dirty="0" smtClean="0">
                  <a:solidFill>
                    <a:srgbClr val="FFC000"/>
                  </a:solidFill>
                  <a:latin typeface="Trebuchet MS" pitchFamily="34" charset="0"/>
                </a:rPr>
                <a:t>Title, Authors, and Affiliations</a:t>
              </a:r>
            </a:p>
            <a:p>
              <a:pPr algn="l"/>
              <a:r>
                <a:rPr lang="en-US" sz="24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24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2400" b="0" spc="0" baseline="0" dirty="0" smtClean="0">
                <a:solidFill>
                  <a:schemeClr val="bg1">
                    <a:lumMod val="75000"/>
                  </a:schemeClr>
                </a:solidFill>
                <a:latin typeface="Trebuchet MS" pitchFamily="34" charset="0"/>
              </a:endParaRPr>
            </a:p>
            <a:p>
              <a:pPr algn="l"/>
              <a:r>
                <a:rPr lang="en-US" sz="2400" b="1" spc="300" baseline="0" dirty="0" smtClean="0">
                  <a:solidFill>
                    <a:srgbClr val="FFC000"/>
                  </a:solidFill>
                  <a:latin typeface="Trebuchet MS" pitchFamily="34" charset="0"/>
                </a:rPr>
                <a:t>TIP</a:t>
              </a:r>
              <a:r>
                <a:rPr lang="en-US" sz="2400" b="1" baseline="0" dirty="0" smtClean="0">
                  <a:solidFill>
                    <a:srgbClr val="FFC000"/>
                  </a:solidFill>
                  <a:latin typeface="Trebuchet MS" pitchFamily="34" charset="0"/>
                </a:rPr>
                <a:t>: </a:t>
              </a:r>
              <a:r>
                <a:rPr lang="en-US" sz="24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2800" b="1" baseline="0" dirty="0" smtClean="0">
                  <a:solidFill>
                    <a:schemeClr val="bg1"/>
                  </a:solidFill>
                  <a:latin typeface="Trebuchet MS" pitchFamily="34" charset="0"/>
                </a:rPr>
                <a:t/>
              </a:r>
              <a:br>
                <a:rPr lang="en-US" sz="2800" b="1" baseline="0" dirty="0" smtClean="0">
                  <a:solidFill>
                    <a:schemeClr val="bg1"/>
                  </a:solidFill>
                  <a:latin typeface="Trebuchet MS" pitchFamily="34" charset="0"/>
                </a:rPr>
              </a:br>
              <a:endParaRPr lang="en-US" sz="2800" b="1" dirty="0" smtClean="0">
                <a:solidFill>
                  <a:schemeClr val="bg1"/>
                </a:solidFill>
                <a:latin typeface="Trebuchet MS" pitchFamily="34" charset="0"/>
              </a:endParaRPr>
            </a:p>
            <a:p>
              <a:pPr algn="ctr"/>
              <a:endParaRPr lang="en-US" sz="2800" b="1" dirty="0" smtClean="0">
                <a:solidFill>
                  <a:srgbClr val="FFC000"/>
                </a:solidFill>
                <a:latin typeface="Trebuchet MS" pitchFamily="34" charset="0"/>
              </a:endParaRPr>
            </a:p>
            <a:p>
              <a:pPr algn="ctr"/>
              <a:endParaRPr lang="en-US" sz="2800" b="1" dirty="0" smtClean="0">
                <a:solidFill>
                  <a:srgbClr val="FFC000"/>
                </a:solidFill>
                <a:latin typeface="Trebuchet MS" pitchFamily="34" charset="0"/>
              </a:endParaRPr>
            </a:p>
            <a:p>
              <a:pPr algn="ctr"/>
              <a:r>
                <a:rPr lang="en-US" sz="3200" b="1" dirty="0" smtClean="0">
                  <a:solidFill>
                    <a:srgbClr val="FFC000"/>
                  </a:solidFill>
                  <a:latin typeface="Trebuchet MS" pitchFamily="34" charset="0"/>
                </a:rPr>
                <a:t>Adding Logos</a:t>
              </a:r>
              <a:r>
                <a:rPr lang="en-US" sz="3200" b="1" baseline="0" dirty="0" smtClean="0">
                  <a:solidFill>
                    <a:srgbClr val="FFC000"/>
                  </a:solidFill>
                  <a:latin typeface="Trebuchet MS" pitchFamily="34" charset="0"/>
                </a:rPr>
                <a:t> / Seals</a:t>
              </a:r>
            </a:p>
            <a:p>
              <a:pPr algn="l"/>
              <a:r>
                <a:rPr lang="en-US" sz="24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2400" b="0" spc="300" baseline="0" dirty="0" smtClean="0">
                <a:solidFill>
                  <a:schemeClr val="bg1">
                    <a:lumMod val="75000"/>
                  </a:schemeClr>
                </a:solidFill>
                <a:latin typeface="Trebuchet MS" pitchFamily="34" charset="0"/>
              </a:endParaRPr>
            </a:p>
            <a:p>
              <a:pPr algn="l"/>
              <a:r>
                <a:rPr lang="en-US" sz="2400" b="1" spc="300" baseline="0" dirty="0" smtClean="0">
                  <a:solidFill>
                    <a:srgbClr val="FFC000"/>
                  </a:solidFill>
                  <a:latin typeface="Trebuchet MS" pitchFamily="34" charset="0"/>
                </a:rPr>
                <a:t>TIP:</a:t>
              </a:r>
              <a:r>
                <a:rPr lang="en-US" sz="2400" b="1" spc="0" baseline="0" dirty="0" smtClean="0">
                  <a:solidFill>
                    <a:srgbClr val="FFC000"/>
                  </a:solidFill>
                  <a:latin typeface="Trebuchet MS" pitchFamily="34" charset="0"/>
                </a:rPr>
                <a:t> </a:t>
              </a:r>
              <a:r>
                <a:rPr lang="en-US" sz="2400" b="0" baseline="0" dirty="0" smtClean="0">
                  <a:solidFill>
                    <a:schemeClr val="bg1">
                      <a:lumMod val="75000"/>
                    </a:schemeClr>
                  </a:solidFill>
                  <a:latin typeface="Trebuchet MS" pitchFamily="34" charset="0"/>
                </a:rPr>
                <a:t>See if your school’s logo is available on our free poster templates page.</a:t>
              </a:r>
            </a:p>
            <a:p>
              <a:pPr algn="l"/>
              <a:endParaRPr lang="en-US" sz="2400" b="0" baseline="0" dirty="0" smtClean="0">
                <a:latin typeface="Trebuchet MS" pitchFamily="34" charset="0"/>
              </a:endParaRPr>
            </a:p>
            <a:p>
              <a:pPr algn="ctr"/>
              <a:r>
                <a:rPr lang="en-US" sz="3200" b="1" baseline="0" dirty="0" smtClean="0">
                  <a:solidFill>
                    <a:srgbClr val="FFC000"/>
                  </a:solidFill>
                  <a:latin typeface="Trebuchet MS" pitchFamily="34" charset="0"/>
                </a:rPr>
                <a:t>Photographs / Graphics</a:t>
              </a:r>
            </a:p>
            <a:p>
              <a:pPr algn="l" defTabSz="977900"/>
              <a:r>
                <a:rPr lang="en-US" sz="24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2400" b="0" spc="0" baseline="0" dirty="0" smtClean="0">
                  <a:solidFill>
                    <a:schemeClr val="bg1">
                      <a:lumMod val="75000"/>
                    </a:schemeClr>
                  </a:solidFill>
                  <a:latin typeface="Trebuchet MS" pitchFamily="34" charset="0"/>
                </a:rPr>
                <a:t>disproportionally.</a:t>
              </a:r>
            </a:p>
            <a:p>
              <a:pPr algn="l" defTabSz="977900"/>
              <a:endParaRPr lang="en-US" sz="2400" b="0" baseline="0" dirty="0" smtClean="0">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endParaRPr lang="en-US" sz="2800" b="1" baseline="0" dirty="0" smtClean="0">
                <a:solidFill>
                  <a:srgbClr val="FFC000"/>
                </a:solidFill>
                <a:latin typeface="Trebuchet MS" pitchFamily="34" charset="0"/>
              </a:endParaRPr>
            </a:p>
            <a:p>
              <a:pPr algn="ctr"/>
              <a:r>
                <a:rPr lang="en-US" sz="3200" b="1" baseline="0" dirty="0" smtClean="0">
                  <a:solidFill>
                    <a:srgbClr val="FFC000"/>
                  </a:solidFill>
                  <a:latin typeface="Trebuchet MS" pitchFamily="34" charset="0"/>
                </a:rPr>
                <a:t>Image Quality Check</a:t>
              </a:r>
            </a:p>
            <a:p>
              <a:pPr lvl="0" algn="l" defTabSz="977900"/>
              <a:r>
                <a:rPr lang="en-US" sz="24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2800" b="0" dirty="0" smtClean="0">
                <a:latin typeface="Trebuchet MS" pitchFamily="34" charset="0"/>
              </a:endParaRPr>
            </a:p>
          </p:txBody>
        </p:sp>
        <p:cxnSp>
          <p:nvCxnSpPr>
            <p:cNvPr id="24" name="Straight Connector 23"/>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userDrawn="1"/>
          </p:nvPicPr>
          <p:blipFill>
            <a:blip r:embed="rId4"/>
            <a:stretch>
              <a:fillRect/>
            </a:stretch>
          </p:blipFill>
          <p:spPr>
            <a:xfrm>
              <a:off x="-10479105" y="8732868"/>
              <a:ext cx="1597666" cy="1201935"/>
            </a:xfrm>
            <a:prstGeom prst="rect">
              <a:avLst/>
            </a:prstGeom>
          </p:spPr>
        </p:pic>
        <p:pic>
          <p:nvPicPr>
            <p:cNvPr id="28" name="Picture 27"/>
            <p:cNvPicPr>
              <a:picLocks noChangeAspect="1"/>
            </p:cNvPicPr>
            <p:nvPr userDrawn="1"/>
          </p:nvPicPr>
          <p:blipFill>
            <a:blip r:embed="rId5"/>
            <a:stretch>
              <a:fillRect/>
            </a:stretch>
          </p:blipFill>
          <p:spPr>
            <a:xfrm>
              <a:off x="-10732765" y="13076183"/>
              <a:ext cx="9986808" cy="1053596"/>
            </a:xfrm>
            <a:prstGeom prst="rect">
              <a:avLst/>
            </a:prstGeom>
          </p:spPr>
        </p:pic>
        <p:grpSp>
          <p:nvGrpSpPr>
            <p:cNvPr id="29" name="Group 28"/>
            <p:cNvGrpSpPr/>
            <p:nvPr userDrawn="1"/>
          </p:nvGrpSpPr>
          <p:grpSpPr>
            <a:xfrm>
              <a:off x="-9744993" y="19604585"/>
              <a:ext cx="7531182" cy="2120441"/>
              <a:chOff x="-4470427" y="9208123"/>
              <a:chExt cx="3470785" cy="974221"/>
            </a:xfrm>
          </p:grpSpPr>
          <p:grpSp>
            <p:nvGrpSpPr>
              <p:cNvPr id="35" name="Group 34"/>
              <p:cNvGrpSpPr/>
              <p:nvPr userDrawn="1"/>
            </p:nvGrpSpPr>
            <p:grpSpPr>
              <a:xfrm>
                <a:off x="-2783495" y="9252356"/>
                <a:ext cx="624431" cy="898923"/>
                <a:chOff x="-3958697" y="8525819"/>
                <a:chExt cx="779338" cy="1288150"/>
              </a:xfrm>
            </p:grpSpPr>
            <p:pic>
              <p:nvPicPr>
                <p:cNvPr id="55" name="Picture 54"/>
                <p:cNvPicPr>
                  <a:picLocks noChangeAspect="1"/>
                </p:cNvPicPr>
                <p:nvPr userDrawn="1"/>
              </p:nvPicPr>
              <p:blipFill>
                <a:blip r:embed="rId6"/>
                <a:stretch>
                  <a:fillRect/>
                </a:stretch>
              </p:blipFill>
              <p:spPr>
                <a:xfrm>
                  <a:off x="-3948160" y="8525819"/>
                  <a:ext cx="768801" cy="1090857"/>
                </a:xfrm>
                <a:prstGeom prst="rect">
                  <a:avLst/>
                </a:prstGeom>
              </p:spPr>
            </p:pic>
            <p:sp>
              <p:nvSpPr>
                <p:cNvPr id="56" name="TextBox 55"/>
                <p:cNvSpPr txBox="1"/>
                <p:nvPr userDrawn="1"/>
              </p:nvSpPr>
              <p:spPr>
                <a:xfrm>
                  <a:off x="-3958697" y="9522560"/>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5" name="Group 44"/>
              <p:cNvGrpSpPr/>
              <p:nvPr userDrawn="1"/>
            </p:nvGrpSpPr>
            <p:grpSpPr>
              <a:xfrm>
                <a:off x="-2033159" y="9252361"/>
                <a:ext cx="1033517" cy="898915"/>
                <a:chOff x="-2921738" y="8714808"/>
                <a:chExt cx="1420279" cy="1235304"/>
              </a:xfrm>
            </p:grpSpPr>
            <p:pic>
              <p:nvPicPr>
                <p:cNvPr id="51" name="Picture 50"/>
                <p:cNvPicPr>
                  <a:picLocks noChangeAspect="1"/>
                </p:cNvPicPr>
                <p:nvPr userDrawn="1"/>
              </p:nvPicPr>
              <p:blipFill>
                <a:blip r:embed="rId6"/>
                <a:stretch>
                  <a:fillRect/>
                </a:stretch>
              </p:blipFill>
              <p:spPr>
                <a:xfrm>
                  <a:off x="-2921738" y="8714808"/>
                  <a:ext cx="1420279" cy="1029694"/>
                </a:xfrm>
                <a:prstGeom prst="rect">
                  <a:avLst/>
                </a:prstGeom>
              </p:spPr>
            </p:pic>
            <p:sp>
              <p:nvSpPr>
                <p:cNvPr id="52" name="TextBox 51"/>
                <p:cNvSpPr txBox="1"/>
                <p:nvPr userDrawn="1"/>
              </p:nvSpPr>
              <p:spPr>
                <a:xfrm>
                  <a:off x="-2918991" y="9670656"/>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9208123"/>
                <a:ext cx="1098742" cy="847761"/>
              </a:xfrm>
              <a:prstGeom prst="rect">
                <a:avLst/>
              </a:prstGeom>
            </p:spPr>
          </p:pic>
          <p:sp>
            <p:nvSpPr>
              <p:cNvPr id="50" name="TextBox 49"/>
              <p:cNvSpPr txBox="1"/>
              <p:nvPr userDrawn="1"/>
            </p:nvSpPr>
            <p:spPr>
              <a:xfrm>
                <a:off x="-4440600" y="985711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0" name="Group 29"/>
            <p:cNvGrpSpPr/>
            <p:nvPr userDrawn="1"/>
          </p:nvGrpSpPr>
          <p:grpSpPr>
            <a:xfrm>
              <a:off x="-10409330" y="23738192"/>
              <a:ext cx="9344084" cy="2453251"/>
              <a:chOff x="-4759852" y="10890293"/>
              <a:chExt cx="4306270" cy="1127128"/>
            </a:xfrm>
          </p:grpSpPr>
          <p:graphicFrame>
            <p:nvGraphicFramePr>
              <p:cNvPr id="31" name="Object 30"/>
              <p:cNvGraphicFramePr>
                <a:graphicFrameLocks noChangeAspect="1"/>
              </p:cNvGraphicFramePr>
              <p:nvPr userDrawn="1">
                <p:extLst>
                  <p:ext uri="{D42A27DB-BD31-4B8C-83A1-F6EECF244321}">
                    <p14:modId xmlns:p14="http://schemas.microsoft.com/office/powerpoint/2010/main" val="780725776"/>
                  </p:ext>
                </p:extLst>
              </p:nvPr>
            </p:nvGraphicFramePr>
            <p:xfrm>
              <a:off x="-4533347" y="10890299"/>
              <a:ext cx="1828800" cy="1117600"/>
            </p:xfrm>
            <a:graphic>
              <a:graphicData uri="http://schemas.openxmlformats.org/presentationml/2006/ole">
                <mc:AlternateContent xmlns:mc="http://schemas.openxmlformats.org/markup-compatibility/2006">
                  <mc:Choice xmlns:v="urn:schemas-microsoft-com:vml" Requires="v">
                    <p:oleObj spid="_x0000_s2086" name="Image" r:id="rId8" imgW="1828440" imgH="1117440" progId="Photoshop.Image.13">
                      <p:embed/>
                    </p:oleObj>
                  </mc:Choice>
                  <mc:Fallback>
                    <p:oleObj name="Image" r:id="rId8" imgW="1828440" imgH="1117440" progId="Photoshop.Image.13">
                      <p:embed/>
                      <p:pic>
                        <p:nvPicPr>
                          <p:cNvPr id="0" name=""/>
                          <p:cNvPicPr/>
                          <p:nvPr/>
                        </p:nvPicPr>
                        <p:blipFill>
                          <a:blip r:embed="rId9"/>
                          <a:stretch>
                            <a:fillRect/>
                          </a:stretch>
                        </p:blipFill>
                        <p:spPr>
                          <a:xfrm>
                            <a:off x="-4533347" y="10890299"/>
                            <a:ext cx="1828800" cy="1117600"/>
                          </a:xfrm>
                          <a:prstGeom prst="rect">
                            <a:avLst/>
                          </a:prstGeom>
                        </p:spPr>
                      </p:pic>
                    </p:oleObj>
                  </mc:Fallback>
                </mc:AlternateContent>
              </a:graphicData>
            </a:graphic>
          </p:graphicFrame>
          <p:graphicFrame>
            <p:nvGraphicFramePr>
              <p:cNvPr id="32" name="Object 31"/>
              <p:cNvGraphicFramePr>
                <a:graphicFrameLocks noChangeAspect="1"/>
              </p:cNvGraphicFramePr>
              <p:nvPr userDrawn="1">
                <p:extLst>
                  <p:ext uri="{D42A27DB-BD31-4B8C-83A1-F6EECF244321}">
                    <p14:modId xmlns:p14="http://schemas.microsoft.com/office/powerpoint/2010/main" val="1253610385"/>
                  </p:ext>
                </p:extLst>
              </p:nvPr>
            </p:nvGraphicFramePr>
            <p:xfrm>
              <a:off x="-2456641" y="10893992"/>
              <a:ext cx="1828800" cy="1117600"/>
            </p:xfrm>
            <a:graphic>
              <a:graphicData uri="http://schemas.openxmlformats.org/presentationml/2006/ole">
                <mc:AlternateContent xmlns:mc="http://schemas.openxmlformats.org/markup-compatibility/2006">
                  <mc:Choice xmlns:v="urn:schemas-microsoft-com:vml" Requires="v">
                    <p:oleObj spid="_x0000_s2087" name="Image" r:id="rId10" imgW="1828440" imgH="1117440" progId="Photoshop.Image.13">
                      <p:embed/>
                    </p:oleObj>
                  </mc:Choice>
                  <mc:Fallback>
                    <p:oleObj name="Image" r:id="rId10" imgW="1828440" imgH="1117440" progId="Photoshop.Image.13">
                      <p:embed/>
                      <p:pic>
                        <p:nvPicPr>
                          <p:cNvPr id="0" name=""/>
                          <p:cNvPicPr/>
                          <p:nvPr/>
                        </p:nvPicPr>
                        <p:blipFill>
                          <a:blip r:embed="rId11"/>
                          <a:stretch>
                            <a:fillRect/>
                          </a:stretch>
                        </p:blipFill>
                        <p:spPr>
                          <a:xfrm>
                            <a:off x="-2456641" y="10893992"/>
                            <a:ext cx="1828800" cy="1117600"/>
                          </a:xfrm>
                          <a:prstGeom prst="rect">
                            <a:avLst/>
                          </a:prstGeom>
                        </p:spPr>
                      </p:pic>
                    </p:oleObj>
                  </mc:Fallback>
                </mc:AlternateContent>
              </a:graphicData>
            </a:graphic>
          </p:graphicFrame>
          <p:sp>
            <p:nvSpPr>
              <p:cNvPr id="33" name="TextBox 32"/>
              <p:cNvSpPr txBox="1"/>
              <p:nvPr userDrawn="1"/>
            </p:nvSpPr>
            <p:spPr>
              <a:xfrm rot="16200000">
                <a:off x="-5235785" y="11366226"/>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34" name="TextBox 33"/>
              <p:cNvSpPr txBox="1"/>
              <p:nvPr userDrawn="1"/>
            </p:nvSpPr>
            <p:spPr>
              <a:xfrm rot="16200000">
                <a:off x="-1095250" y="11375753"/>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7" name="Group 56"/>
          <p:cNvGrpSpPr/>
          <p:nvPr userDrawn="1"/>
        </p:nvGrpSpPr>
        <p:grpSpPr>
          <a:xfrm>
            <a:off x="21787216" y="1"/>
            <a:ext cx="12284832" cy="30275214"/>
            <a:chOff x="44157839" y="-55064"/>
            <a:chExt cx="11062139" cy="27261962"/>
          </a:xfrm>
        </p:grpSpPr>
        <p:sp>
          <p:nvSpPr>
            <p:cNvPr id="58" name="Rectangle 57"/>
            <p:cNvSpPr/>
            <p:nvPr userDrawn="1"/>
          </p:nvSpPr>
          <p:spPr>
            <a:xfrm>
              <a:off x="44157839" y="-55064"/>
              <a:ext cx="11062139" cy="2726196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000" b="1" spc="600" dirty="0" smtClean="0">
                  <a:solidFill>
                    <a:schemeClr val="bg1"/>
                  </a:solidFill>
                  <a:latin typeface="Trebuchet MS" pitchFamily="34" charset="0"/>
                </a:rPr>
                <a:t>QUICK START (cont.)</a:t>
              </a:r>
            </a:p>
            <a:p>
              <a:pPr algn="ctr"/>
              <a:endParaRPr lang="en-US" sz="3600" b="1" baseline="0" dirty="0" smtClean="0">
                <a:solidFill>
                  <a:schemeClr val="bg1"/>
                </a:solidFill>
                <a:latin typeface="Trebuchet MS" pitchFamily="34" charset="0"/>
              </a:endParaRPr>
            </a:p>
            <a:p>
              <a:pPr algn="ctr"/>
              <a:r>
                <a:rPr lang="en-US" sz="32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24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24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endParaRPr lang="en-US" sz="2400" b="0" baseline="0" dirty="0" smtClean="0">
                <a:solidFill>
                  <a:schemeClr val="bg1">
                    <a:lumMod val="75000"/>
                  </a:schemeClr>
                </a:solidFill>
                <a:latin typeface="Trebuchet MS" pitchFamily="34" charset="0"/>
              </a:endParaRPr>
            </a:p>
            <a:p>
              <a:pPr marL="0" indent="0" algn="l" defTabSz="114300"/>
              <a:r>
                <a:rPr lang="en-US" sz="24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2400" b="0" baseline="0" dirty="0" smtClean="0">
                <a:solidFill>
                  <a:schemeClr val="bg1">
                    <a:lumMod val="75000"/>
                  </a:schemeClr>
                </a:solidFill>
                <a:latin typeface="Trebuchet MS" pitchFamily="34" charset="0"/>
              </a:endParaRPr>
            </a:p>
            <a:p>
              <a:pPr algn="ctr"/>
              <a:r>
                <a:rPr lang="en-US" sz="3200" b="1" baseline="0" dirty="0" smtClean="0">
                  <a:solidFill>
                    <a:srgbClr val="FFC000"/>
                  </a:solidFill>
                  <a:latin typeface="Trebuchet MS" pitchFamily="34" charset="0"/>
                </a:rPr>
                <a:t>How to add Text</a:t>
              </a:r>
            </a:p>
            <a:p>
              <a:pPr marL="3429000" lvl="2" indent="0" algn="l" defTabSz="114300"/>
              <a:r>
                <a:rPr lang="en-US" sz="24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24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2400" b="0" baseline="0" dirty="0" smtClean="0">
                  <a:solidFill>
                    <a:schemeClr val="bg1">
                      <a:lumMod val="75000"/>
                    </a:schemeClr>
                  </a:solidFill>
                  <a:latin typeface="Trebuchet MS" pitchFamily="34" charset="0"/>
                </a:rPr>
                <a:t> </a:t>
              </a:r>
              <a:r>
                <a:rPr kumimoji="0" lang="en-US" sz="32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2400" b="0" baseline="0" dirty="0" smtClean="0">
                <a:solidFill>
                  <a:schemeClr val="bg1">
                    <a:lumMod val="75000"/>
                  </a:schemeClr>
                </a:solidFill>
                <a:latin typeface="Trebuchet MS" pitchFamily="34" charset="0"/>
              </a:endParaRPr>
            </a:p>
            <a:p>
              <a:pPr marL="1518341" lvl="2" indent="0" algn="l" defTabSz="114300"/>
              <a:endParaRPr lang="en-US" sz="2400" b="0" baseline="0" dirty="0" smtClean="0">
                <a:solidFill>
                  <a:schemeClr val="bg1">
                    <a:lumMod val="75000"/>
                  </a:schemeClr>
                </a:solidFill>
                <a:latin typeface="Trebuchet MS" pitchFamily="34" charset="0"/>
              </a:endParaRPr>
            </a:p>
            <a:p>
              <a:pPr algn="ctr"/>
              <a:r>
                <a:rPr lang="en-US" sz="3200" b="1" baseline="0" dirty="0" smtClean="0">
                  <a:solidFill>
                    <a:srgbClr val="FFC000"/>
                  </a:solidFill>
                  <a:latin typeface="Trebuchet MS" pitchFamily="34" charset="0"/>
                </a:rPr>
                <a:t>How to add Tables</a:t>
              </a:r>
            </a:p>
            <a:p>
              <a:pPr marL="2000250" lvl="1" indent="0" algn="l" defTabSz="114300"/>
              <a:r>
                <a:rPr lang="en-US" sz="2400" b="0" baseline="0" dirty="0" smtClean="0">
                  <a:solidFill>
                    <a:schemeClr val="bg1">
                      <a:lumMod val="75000"/>
                    </a:schemeClr>
                  </a:solidFill>
                  <a:latin typeface="Trebuchet MS" pitchFamily="34" charset="0"/>
                </a:rPr>
                <a:t>To add a table from scratch go to the INSERT menu and </a:t>
              </a:r>
              <a:br>
                <a:rPr lang="en-US" sz="2400" b="0" baseline="0" dirty="0" smtClean="0">
                  <a:solidFill>
                    <a:schemeClr val="bg1">
                      <a:lumMod val="75000"/>
                    </a:schemeClr>
                  </a:solidFill>
                  <a:latin typeface="Trebuchet MS" pitchFamily="34" charset="0"/>
                </a:rPr>
              </a:br>
              <a:r>
                <a:rPr lang="en-US" sz="2400" b="0" baseline="0" dirty="0" smtClean="0">
                  <a:solidFill>
                    <a:schemeClr val="bg1">
                      <a:lumMod val="75000"/>
                    </a:schemeClr>
                  </a:solidFill>
                  <a:latin typeface="Trebuchet MS" pitchFamily="34" charset="0"/>
                </a:rPr>
                <a:t>click on TABLE. A drop-down box will help you select rows and columns. You can also copy and a paste a table from Word or another PowerPoint document. A pasted table may need to be re-formatted by RIGHT-CLICK &gt; FORMAT SHAPE, TEXT BOX, Margins.</a:t>
              </a:r>
            </a:p>
            <a:p>
              <a:pPr marL="0" lvl="0" indent="0" algn="l" defTabSz="114300"/>
              <a:endParaRPr lang="en-US" sz="24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a:t>
              </a:r>
              <a:r>
                <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rPr>
                <a:t>PowerPoint or “Print-quality” PDF.</a:t>
              </a:r>
              <a:endParaRPr kumimoji="0" lang="en-US" sz="24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2400" b="0" baseline="0" dirty="0" smtClean="0">
                <a:solidFill>
                  <a:schemeClr val="bg1">
                    <a:lumMod val="75000"/>
                  </a:schemeClr>
                </a:solidFill>
                <a:latin typeface="Trebuchet MS" pitchFamily="34" charset="0"/>
              </a:endParaRPr>
            </a:p>
          </p:txBody>
        </p:sp>
        <p:graphicFrame>
          <p:nvGraphicFramePr>
            <p:cNvPr id="59" name="Object 58"/>
            <p:cNvGraphicFramePr>
              <a:graphicFrameLocks noChangeAspect="1"/>
            </p:cNvGraphicFramePr>
            <p:nvPr userDrawn="1">
              <p:extLst>
                <p:ext uri="{D42A27DB-BD31-4B8C-83A1-F6EECF244321}">
                  <p14:modId xmlns:p14="http://schemas.microsoft.com/office/powerpoint/2010/main" val="1425904806"/>
                </p:ext>
              </p:extLst>
            </p:nvPr>
          </p:nvGraphicFramePr>
          <p:xfrm>
            <a:off x="46871237" y="3286607"/>
            <a:ext cx="5586150" cy="2063772"/>
          </p:xfrm>
          <a:graphic>
            <a:graphicData uri="http://schemas.openxmlformats.org/presentationml/2006/ole">
              <mc:AlternateContent xmlns:mc="http://schemas.openxmlformats.org/markup-compatibility/2006">
                <mc:Choice xmlns:v="urn:schemas-microsoft-com:vml" Requires="v">
                  <p:oleObj spid="_x0000_s2088" name="Image" r:id="rId12" imgW="4571280" imgH="1688760" progId="Photoshop.Image.13">
                    <p:embed/>
                  </p:oleObj>
                </mc:Choice>
                <mc:Fallback>
                  <p:oleObj name="Image" r:id="rId12" imgW="4571280" imgH="1688760" progId="Photoshop.Image.13">
                    <p:embed/>
                    <p:pic>
                      <p:nvPicPr>
                        <p:cNvPr id="0" name=""/>
                        <p:cNvPicPr/>
                        <p:nvPr/>
                      </p:nvPicPr>
                      <p:blipFill>
                        <a:blip r:embed="rId13"/>
                        <a:stretch>
                          <a:fillRect/>
                        </a:stretch>
                      </p:blipFill>
                      <p:spPr>
                        <a:xfrm>
                          <a:off x="46871237" y="3286607"/>
                          <a:ext cx="5586150" cy="2063772"/>
                        </a:xfrm>
                        <a:prstGeom prst="rect">
                          <a:avLst/>
                        </a:prstGeom>
                      </p:spPr>
                    </p:pic>
                  </p:oleObj>
                </mc:Fallback>
              </mc:AlternateContent>
            </a:graphicData>
          </a:graphic>
        </p:graphicFrame>
        <p:pic>
          <p:nvPicPr>
            <p:cNvPr id="60" name="Picture 59"/>
            <p:cNvPicPr>
              <a:picLocks noChangeAspect="1"/>
            </p:cNvPicPr>
            <p:nvPr userDrawn="1"/>
          </p:nvPicPr>
          <p:blipFill>
            <a:blip r:embed="rId14"/>
            <a:stretch>
              <a:fillRect/>
            </a:stretch>
          </p:blipFill>
          <p:spPr>
            <a:xfrm>
              <a:off x="44487207" y="7579895"/>
              <a:ext cx="2969584" cy="1370577"/>
            </a:xfrm>
            <a:prstGeom prst="rect">
              <a:avLst/>
            </a:prstGeom>
            <a:ln>
              <a:noFill/>
            </a:ln>
          </p:spPr>
        </p:pic>
        <p:graphicFrame>
          <p:nvGraphicFramePr>
            <p:cNvPr id="61" name="Object 60"/>
            <p:cNvGraphicFramePr>
              <a:graphicFrameLocks noChangeAspect="1"/>
            </p:cNvGraphicFramePr>
            <p:nvPr userDrawn="1">
              <p:extLst>
                <p:ext uri="{D42A27DB-BD31-4B8C-83A1-F6EECF244321}">
                  <p14:modId xmlns:p14="http://schemas.microsoft.com/office/powerpoint/2010/main" val="3407085520"/>
                </p:ext>
              </p:extLst>
            </p:nvPr>
          </p:nvGraphicFramePr>
          <p:xfrm>
            <a:off x="44629619" y="11328671"/>
            <a:ext cx="1482266" cy="992162"/>
          </p:xfrm>
          <a:graphic>
            <a:graphicData uri="http://schemas.openxmlformats.org/presentationml/2006/ole">
              <mc:AlternateContent xmlns:mc="http://schemas.openxmlformats.org/markup-compatibility/2006">
                <mc:Choice xmlns:v="urn:schemas-microsoft-com:vml" Requires="v">
                  <p:oleObj spid="_x0000_s2089" name="Image" r:id="rId15" imgW="1574280" imgH="1053720" progId="Photoshop.Image.13">
                    <p:embed/>
                  </p:oleObj>
                </mc:Choice>
                <mc:Fallback>
                  <p:oleObj name="Image" r:id="rId15" imgW="1574280" imgH="1053720" progId="Photoshop.Image.13">
                    <p:embed/>
                    <p:pic>
                      <p:nvPicPr>
                        <p:cNvPr id="0" name=""/>
                        <p:cNvPicPr/>
                        <p:nvPr/>
                      </p:nvPicPr>
                      <p:blipFill>
                        <a:blip r:embed="rId16"/>
                        <a:stretch>
                          <a:fillRect/>
                        </a:stretch>
                      </p:blipFill>
                      <p:spPr>
                        <a:xfrm>
                          <a:off x="44629619" y="11328671"/>
                          <a:ext cx="1482266" cy="992162"/>
                        </a:xfrm>
                        <a:prstGeom prst="rect">
                          <a:avLst/>
                        </a:prstGeom>
                      </p:spPr>
                    </p:pic>
                  </p:oleObj>
                </mc:Fallback>
              </mc:AlternateContent>
            </a:graphicData>
          </a:graphic>
        </p:graphicFrame>
        <p:grpSp>
          <p:nvGrpSpPr>
            <p:cNvPr id="62" name="Group 61"/>
            <p:cNvGrpSpPr/>
            <p:nvPr userDrawn="1"/>
          </p:nvGrpSpPr>
          <p:grpSpPr>
            <a:xfrm>
              <a:off x="44487207" y="23850394"/>
              <a:ext cx="10354213" cy="1265612"/>
              <a:chOff x="44200453" y="23567551"/>
              <a:chExt cx="9771399" cy="1090622"/>
            </a:xfrm>
          </p:grpSpPr>
          <p:sp>
            <p:nvSpPr>
              <p:cNvPr id="64" name="Rounded Rectangle 63"/>
              <p:cNvSpPr/>
              <p:nvPr userDrawn="1"/>
            </p:nvSpPr>
            <p:spPr>
              <a:xfrm>
                <a:off x="44200453" y="23567551"/>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44326393" y="23665884"/>
                <a:ext cx="914401" cy="914399"/>
              </a:xfrm>
              <a:prstGeom prst="rect">
                <a:avLst/>
              </a:prstGeom>
              <a:noFill/>
              <a:ln>
                <a:noFill/>
              </a:ln>
            </p:spPr>
          </p:pic>
          <p:sp>
            <p:nvSpPr>
              <p:cNvPr id="66" name="TextBox 65"/>
              <p:cNvSpPr txBox="1"/>
              <p:nvPr userDrawn="1"/>
            </p:nvSpPr>
            <p:spPr>
              <a:xfrm>
                <a:off x="45300663" y="23757475"/>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grpSp>
      <p:sp>
        <p:nvSpPr>
          <p:cNvPr id="36" name="TextBox 35"/>
          <p:cNvSpPr txBox="1"/>
          <p:nvPr userDrawn="1"/>
        </p:nvSpPr>
        <p:spPr>
          <a:xfrm>
            <a:off x="22152989" y="28455994"/>
            <a:ext cx="7629577" cy="1399638"/>
          </a:xfrm>
          <a:prstGeom prst="rect">
            <a:avLst/>
          </a:prstGeom>
          <a:noFill/>
        </p:spPr>
        <p:txBody>
          <a:bodyPr wrap="square" lIns="65304" tIns="32651" rIns="65304" bIns="32651" rtlCol="0">
            <a:spAutoFit/>
          </a:bodyPr>
          <a:lstStyle/>
          <a:p>
            <a:pPr marL="400050" indent="-400050">
              <a:lnSpc>
                <a:spcPts val="2600"/>
              </a:lnSpc>
            </a:pPr>
            <a:r>
              <a:rPr lang="en-US" sz="2800" dirty="0" smtClean="0">
                <a:solidFill>
                  <a:schemeClr val="bg1"/>
                </a:solidFill>
              </a:rPr>
              <a:t>© 2015</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400" dirty="0" smtClean="0">
                <a:solidFill>
                  <a:schemeClr val="bg1"/>
                </a:solidFill>
              </a:rPr>
              <a:t>2117 Fourth Street ,</a:t>
            </a:r>
            <a:r>
              <a:rPr lang="en-US" sz="2400" baseline="0" dirty="0" smtClean="0">
                <a:solidFill>
                  <a:schemeClr val="bg1"/>
                </a:solidFill>
              </a:rPr>
              <a:t> Unit C        </a:t>
            </a:r>
          </a:p>
          <a:p>
            <a:pPr marL="400050" indent="0">
              <a:lnSpc>
                <a:spcPts val="2600"/>
              </a:lnSpc>
            </a:pPr>
            <a:r>
              <a:rPr lang="en-US" sz="2400" baseline="0" dirty="0" smtClean="0">
                <a:solidFill>
                  <a:schemeClr val="bg1"/>
                </a:solidFill>
              </a:rPr>
              <a:t>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1" baseline="0" dirty="0" smtClean="0">
                <a:solidFill>
                  <a:srgbClr val="FFFF00"/>
                </a:solidFill>
              </a:rPr>
              <a:t>posterpresenter@gmail.com</a:t>
            </a:r>
            <a:endParaRPr lang="en-US" sz="2800" b="1" dirty="0">
              <a:solidFill>
                <a:srgbClr val="FFFF00"/>
              </a:solidFill>
            </a:endParaRPr>
          </a:p>
        </p:txBody>
      </p:sp>
      <p:sp>
        <p:nvSpPr>
          <p:cNvPr id="37" name="Rounded Rectangle 36"/>
          <p:cNvSpPr/>
          <p:nvPr userDrawn="1"/>
        </p:nvSpPr>
        <p:spPr>
          <a:xfrm>
            <a:off x="448262" y="3700744"/>
            <a:ext cx="20421441" cy="24848484"/>
          </a:xfrm>
          <a:prstGeom prst="roundRect">
            <a:avLst>
              <a:gd name="adj" fmla="val 1953"/>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userDrawn="1"/>
        </p:nvGrpSpPr>
        <p:grpSpPr>
          <a:xfrm>
            <a:off x="-14193" y="-9250"/>
            <a:ext cx="21402581" cy="3720276"/>
            <a:chOff x="-14192" y="1382"/>
            <a:chExt cx="27451941" cy="4572641"/>
          </a:xfrm>
        </p:grpSpPr>
        <p:sp>
          <p:nvSpPr>
            <p:cNvPr id="39" name="Rectangle 16"/>
            <p:cNvSpPr/>
            <p:nvPr userDrawn="1"/>
          </p:nvSpPr>
          <p:spPr>
            <a:xfrm>
              <a:off x="4001" y="707797"/>
              <a:ext cx="27429212" cy="3866226"/>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32864 w 43891200"/>
                <a:gd name="connsiteY3" fmla="*/ 3330294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272584"/>
                <a:gd name="connsiteX1" fmla="*/ 43891200 w 43891200"/>
                <a:gd name="connsiteY1" fmla="*/ 0 h 7272584"/>
                <a:gd name="connsiteX2" fmla="*/ 43891200 w 43891200"/>
                <a:gd name="connsiteY2" fmla="*/ 7027483 h 7272584"/>
                <a:gd name="connsiteX3" fmla="*/ 37534349 w 43891200"/>
                <a:gd name="connsiteY3" fmla="*/ 5432466 h 7272584"/>
                <a:gd name="connsiteX4" fmla="*/ 21589306 w 43891200"/>
                <a:gd name="connsiteY4" fmla="*/ 3104512 h 7272584"/>
                <a:gd name="connsiteX5" fmla="*/ 84664 w 43891200"/>
                <a:gd name="connsiteY5" fmla="*/ 5531673 h 7272584"/>
                <a:gd name="connsiteX6" fmla="*/ 0 w 43891200"/>
                <a:gd name="connsiteY6" fmla="*/ 0 h 7272584"/>
                <a:gd name="connsiteX0" fmla="*/ 0 w 43891200"/>
                <a:gd name="connsiteY0" fmla="*/ 0 h 7027483"/>
                <a:gd name="connsiteX1" fmla="*/ 43891200 w 43891200"/>
                <a:gd name="connsiteY1" fmla="*/ 0 h 7027483"/>
                <a:gd name="connsiteX2" fmla="*/ 43891200 w 43891200"/>
                <a:gd name="connsiteY2" fmla="*/ 7027483 h 7027483"/>
                <a:gd name="connsiteX3" fmla="*/ 37534349 w 43891200"/>
                <a:gd name="connsiteY3" fmla="*/ 5432466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423313 w 43891200"/>
                <a:gd name="connsiteY4" fmla="*/ 3012175 h 7027483"/>
                <a:gd name="connsiteX5" fmla="*/ 84664 w 43891200"/>
                <a:gd name="connsiteY5" fmla="*/ 5531673 h 7027483"/>
                <a:gd name="connsiteX6" fmla="*/ 0 w 43891200"/>
                <a:gd name="connsiteY6" fmla="*/ 0 h 7027483"/>
                <a:gd name="connsiteX0" fmla="*/ 0 w 43891200"/>
                <a:gd name="connsiteY0" fmla="*/ 0 h 6029592"/>
                <a:gd name="connsiteX1" fmla="*/ 43891200 w 43891200"/>
                <a:gd name="connsiteY1" fmla="*/ 0 h 6029592"/>
                <a:gd name="connsiteX2" fmla="*/ 43852760 w 43891200"/>
                <a:gd name="connsiteY2" fmla="*/ 6029592 h 6029592"/>
                <a:gd name="connsiteX3" fmla="*/ 37534347 w 43891200"/>
                <a:gd name="connsiteY3" fmla="*/ 517930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36342689 w 43891200"/>
                <a:gd name="connsiteY3" fmla="*/ 446652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79664"/>
                <a:gd name="connsiteX1" fmla="*/ 43891200 w 43891200"/>
                <a:gd name="connsiteY1" fmla="*/ 0 h 6079664"/>
                <a:gd name="connsiteX2" fmla="*/ 43852760 w 43891200"/>
                <a:gd name="connsiteY2" fmla="*/ 6029592 h 6079664"/>
                <a:gd name="connsiteX3" fmla="*/ 21423313 w 43891200"/>
                <a:gd name="connsiteY3" fmla="*/ 3012175 h 6079664"/>
                <a:gd name="connsiteX4" fmla="*/ 84664 w 43891200"/>
                <a:gd name="connsiteY4" fmla="*/ 5531673 h 6079664"/>
                <a:gd name="connsiteX5" fmla="*/ 0 w 43891200"/>
                <a:gd name="connsiteY5" fmla="*/ 0 h 6079664"/>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5887037"/>
                <a:gd name="connsiteX1" fmla="*/ 43891200 w 43891200"/>
                <a:gd name="connsiteY1" fmla="*/ 0 h 5887037"/>
                <a:gd name="connsiteX2" fmla="*/ 43814321 w 43891200"/>
                <a:gd name="connsiteY2" fmla="*/ 5887037 h 5887037"/>
                <a:gd name="connsiteX3" fmla="*/ 21423313 w 43891200"/>
                <a:gd name="connsiteY3" fmla="*/ 3012175 h 5887037"/>
                <a:gd name="connsiteX4" fmla="*/ 84664 w 43891200"/>
                <a:gd name="connsiteY4" fmla="*/ 5531673 h 5887037"/>
                <a:gd name="connsiteX5" fmla="*/ 0 w 43891200"/>
                <a:gd name="connsiteY5" fmla="*/ 0 h 5887037"/>
                <a:gd name="connsiteX0" fmla="*/ 0 w 43891200"/>
                <a:gd name="connsiteY0" fmla="*/ 0 h 5745966"/>
                <a:gd name="connsiteX1" fmla="*/ 43891200 w 43891200"/>
                <a:gd name="connsiteY1" fmla="*/ 0 h 5745966"/>
                <a:gd name="connsiteX2" fmla="*/ 43814319 w 43891200"/>
                <a:gd name="connsiteY2" fmla="*/ 5745966 h 5745966"/>
                <a:gd name="connsiteX3" fmla="*/ 21423313 w 43891200"/>
                <a:gd name="connsiteY3" fmla="*/ 3012175 h 5745966"/>
                <a:gd name="connsiteX4" fmla="*/ 84664 w 43891200"/>
                <a:gd name="connsiteY4" fmla="*/ 5531673 h 5745966"/>
                <a:gd name="connsiteX5" fmla="*/ 0 w 43891200"/>
                <a:gd name="connsiteY5" fmla="*/ 0 h 5745966"/>
                <a:gd name="connsiteX0" fmla="*/ 0 w 43891200"/>
                <a:gd name="connsiteY0" fmla="*/ 0 h 5774180"/>
                <a:gd name="connsiteX1" fmla="*/ 43891200 w 43891200"/>
                <a:gd name="connsiteY1" fmla="*/ 0 h 5774180"/>
                <a:gd name="connsiteX2" fmla="*/ 43814319 w 43891200"/>
                <a:gd name="connsiteY2" fmla="*/ 5774180 h 5774180"/>
                <a:gd name="connsiteX3" fmla="*/ 21423313 w 43891200"/>
                <a:gd name="connsiteY3" fmla="*/ 3012175 h 5774180"/>
                <a:gd name="connsiteX4" fmla="*/ 84664 w 43891200"/>
                <a:gd name="connsiteY4" fmla="*/ 5531673 h 5774180"/>
                <a:gd name="connsiteX5" fmla="*/ 0 w 43891200"/>
                <a:gd name="connsiteY5" fmla="*/ 0 h 5774180"/>
                <a:gd name="connsiteX0" fmla="*/ 6633 w 43897833"/>
                <a:gd name="connsiteY0" fmla="*/ 0 h 5774180"/>
                <a:gd name="connsiteX1" fmla="*/ 43897833 w 43897833"/>
                <a:gd name="connsiteY1" fmla="*/ 0 h 5774180"/>
                <a:gd name="connsiteX2" fmla="*/ 43820952 w 43897833"/>
                <a:gd name="connsiteY2" fmla="*/ 5774180 h 5774180"/>
                <a:gd name="connsiteX3" fmla="*/ 21429946 w 43897833"/>
                <a:gd name="connsiteY3" fmla="*/ 3012175 h 5774180"/>
                <a:gd name="connsiteX4" fmla="*/ 0 w 43897833"/>
                <a:gd name="connsiteY4" fmla="*/ 5757386 h 5774180"/>
                <a:gd name="connsiteX5" fmla="*/ 6633 w 43897833"/>
                <a:gd name="connsiteY5" fmla="*/ 0 h 5774180"/>
                <a:gd name="connsiteX0" fmla="*/ 6633 w 43897833"/>
                <a:gd name="connsiteY0" fmla="*/ 0 h 5785600"/>
                <a:gd name="connsiteX1" fmla="*/ 43897833 w 43897833"/>
                <a:gd name="connsiteY1" fmla="*/ 0 h 5785600"/>
                <a:gd name="connsiteX2" fmla="*/ 43820952 w 43897833"/>
                <a:gd name="connsiteY2" fmla="*/ 5774180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97833"/>
                <a:gd name="connsiteY0" fmla="*/ 0 h 5785600"/>
                <a:gd name="connsiteX1" fmla="*/ 43897833 w 43897833"/>
                <a:gd name="connsiteY1" fmla="*/ 0 h 5785600"/>
                <a:gd name="connsiteX2" fmla="*/ 43829914 w 43897833"/>
                <a:gd name="connsiteY2" fmla="*/ 5757562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84390"/>
                <a:gd name="connsiteY0" fmla="*/ 4153 h 5789753"/>
                <a:gd name="connsiteX1" fmla="*/ 43884390 w 43884390"/>
                <a:gd name="connsiteY1" fmla="*/ 0 h 5789753"/>
                <a:gd name="connsiteX2" fmla="*/ 43829914 w 43884390"/>
                <a:gd name="connsiteY2" fmla="*/ 5761715 h 5789753"/>
                <a:gd name="connsiteX3" fmla="*/ 21429946 w 43884390"/>
                <a:gd name="connsiteY3" fmla="*/ 3016328 h 5789753"/>
                <a:gd name="connsiteX4" fmla="*/ 0 w 43884390"/>
                <a:gd name="connsiteY4" fmla="*/ 5789753 h 5789753"/>
                <a:gd name="connsiteX5" fmla="*/ 6633 w 43884390"/>
                <a:gd name="connsiteY5" fmla="*/ 4153 h 5789753"/>
                <a:gd name="connsiteX0" fmla="*/ 6633 w 43884392"/>
                <a:gd name="connsiteY0" fmla="*/ 0 h 5785600"/>
                <a:gd name="connsiteX1" fmla="*/ 43884392 w 43884392"/>
                <a:gd name="connsiteY1" fmla="*/ 1 h 5785600"/>
                <a:gd name="connsiteX2" fmla="*/ 43829914 w 43884392"/>
                <a:gd name="connsiteY2" fmla="*/ 5757562 h 5785600"/>
                <a:gd name="connsiteX3" fmla="*/ 21429946 w 43884392"/>
                <a:gd name="connsiteY3" fmla="*/ 3012175 h 5785600"/>
                <a:gd name="connsiteX4" fmla="*/ 0 w 43884392"/>
                <a:gd name="connsiteY4" fmla="*/ 5785600 h 5785600"/>
                <a:gd name="connsiteX5" fmla="*/ 6633 w 43884392"/>
                <a:gd name="connsiteY5" fmla="*/ 0 h 5785600"/>
                <a:gd name="connsiteX0" fmla="*/ 6633 w 43876785"/>
                <a:gd name="connsiteY0" fmla="*/ 7053 h 5792653"/>
                <a:gd name="connsiteX1" fmla="*/ 43876785 w 43876785"/>
                <a:gd name="connsiteY1" fmla="*/ 0 h 5792653"/>
                <a:gd name="connsiteX2" fmla="*/ 43829914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64377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44088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801199"/>
                <a:gd name="connsiteX1" fmla="*/ 43876785 w 43876785"/>
                <a:gd name="connsiteY1" fmla="*/ 0 h 5801199"/>
                <a:gd name="connsiteX2" fmla="*/ 43831664 w 43876785"/>
                <a:gd name="connsiteY2" fmla="*/ 5801199 h 5801199"/>
                <a:gd name="connsiteX3" fmla="*/ 21923799 w 43876785"/>
                <a:gd name="connsiteY3" fmla="*/ 3009824 h 5801199"/>
                <a:gd name="connsiteX4" fmla="*/ 0 w 43876785"/>
                <a:gd name="connsiteY4" fmla="*/ 5792653 h 5801199"/>
                <a:gd name="connsiteX5" fmla="*/ 6633 w 43876785"/>
                <a:gd name="connsiteY5" fmla="*/ 7053 h 5801199"/>
                <a:gd name="connsiteX0" fmla="*/ 6633 w 43876785"/>
                <a:gd name="connsiteY0" fmla="*/ 7053 h 5811651"/>
                <a:gd name="connsiteX1" fmla="*/ 43876785 w 43876785"/>
                <a:gd name="connsiteY1" fmla="*/ 0 h 5811651"/>
                <a:gd name="connsiteX2" fmla="*/ 43826110 w 43876785"/>
                <a:gd name="connsiteY2" fmla="*/ 5811651 h 5811651"/>
                <a:gd name="connsiteX3" fmla="*/ 21923799 w 43876785"/>
                <a:gd name="connsiteY3" fmla="*/ 3009824 h 5811651"/>
                <a:gd name="connsiteX4" fmla="*/ 0 w 43876785"/>
                <a:gd name="connsiteY4" fmla="*/ 5792653 h 5811651"/>
                <a:gd name="connsiteX5" fmla="*/ 6633 w 43876785"/>
                <a:gd name="connsiteY5" fmla="*/ 7053 h 5811651"/>
                <a:gd name="connsiteX0" fmla="*/ -1 w 43870151"/>
                <a:gd name="connsiteY0" fmla="*/ 7053 h 5818785"/>
                <a:gd name="connsiteX1" fmla="*/ 43870151 w 43870151"/>
                <a:gd name="connsiteY1" fmla="*/ 0 h 5818785"/>
                <a:gd name="connsiteX2" fmla="*/ 43819476 w 43870151"/>
                <a:gd name="connsiteY2" fmla="*/ 5811651 h 5818785"/>
                <a:gd name="connsiteX3" fmla="*/ 21917165 w 43870151"/>
                <a:gd name="connsiteY3" fmla="*/ 3009824 h 5818785"/>
                <a:gd name="connsiteX4" fmla="*/ 4477 w 43870151"/>
                <a:gd name="connsiteY4" fmla="*/ 5818785 h 5818785"/>
                <a:gd name="connsiteX5" fmla="*/ -1 w 43870151"/>
                <a:gd name="connsiteY5" fmla="*/ 7053 h 5818785"/>
                <a:gd name="connsiteX0" fmla="*/ 239 w 43870391"/>
                <a:gd name="connsiteY0" fmla="*/ 7053 h 5814778"/>
                <a:gd name="connsiteX1" fmla="*/ 43870391 w 43870391"/>
                <a:gd name="connsiteY1" fmla="*/ 0 h 5814778"/>
                <a:gd name="connsiteX2" fmla="*/ 43819716 w 43870391"/>
                <a:gd name="connsiteY2" fmla="*/ 5811651 h 5814778"/>
                <a:gd name="connsiteX3" fmla="*/ 21917405 w 43870391"/>
                <a:gd name="connsiteY3" fmla="*/ 3009824 h 5814778"/>
                <a:gd name="connsiteX4" fmla="*/ 457 w 43870391"/>
                <a:gd name="connsiteY4" fmla="*/ 5814778 h 5814778"/>
                <a:gd name="connsiteX5" fmla="*/ 239 w 43870391"/>
                <a:gd name="connsiteY5" fmla="*/ 7053 h 5814778"/>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806763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42825"/>
                <a:gd name="connsiteY0" fmla="*/ 7053 h 5811651"/>
                <a:gd name="connsiteX1" fmla="*/ 43842825 w 43842825"/>
                <a:gd name="connsiteY1" fmla="*/ 0 h 5811651"/>
                <a:gd name="connsiteX2" fmla="*/ 43819716 w 43842825"/>
                <a:gd name="connsiteY2" fmla="*/ 5811651 h 5811651"/>
                <a:gd name="connsiteX3" fmla="*/ 21917405 w 43842825"/>
                <a:gd name="connsiteY3" fmla="*/ 3009824 h 5811651"/>
                <a:gd name="connsiteX4" fmla="*/ 457 w 43842825"/>
                <a:gd name="connsiteY4" fmla="*/ 5798748 h 5811651"/>
                <a:gd name="connsiteX5" fmla="*/ 239 w 43842825"/>
                <a:gd name="connsiteY5" fmla="*/ 7053 h 5811651"/>
                <a:gd name="connsiteX0" fmla="*/ 239 w 43824446"/>
                <a:gd name="connsiteY0" fmla="*/ 7053 h 5811651"/>
                <a:gd name="connsiteX1" fmla="*/ 43824446 w 43824446"/>
                <a:gd name="connsiteY1" fmla="*/ 0 h 5811651"/>
                <a:gd name="connsiteX2" fmla="*/ 43819716 w 43824446"/>
                <a:gd name="connsiteY2" fmla="*/ 5811651 h 5811651"/>
                <a:gd name="connsiteX3" fmla="*/ 21917405 w 43824446"/>
                <a:gd name="connsiteY3" fmla="*/ 3009824 h 5811651"/>
                <a:gd name="connsiteX4" fmla="*/ 457 w 43824446"/>
                <a:gd name="connsiteY4" fmla="*/ 5798748 h 5811651"/>
                <a:gd name="connsiteX5" fmla="*/ 239 w 43824446"/>
                <a:gd name="connsiteY5" fmla="*/ 7053 h 581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4446" h="5811651">
                  <a:moveTo>
                    <a:pt x="239" y="7053"/>
                  </a:moveTo>
                  <a:lnTo>
                    <a:pt x="43824446" y="0"/>
                  </a:lnTo>
                  <a:cubicBezTo>
                    <a:pt x="43822869" y="1937217"/>
                    <a:pt x="43821293" y="3874434"/>
                    <a:pt x="43819716" y="5811651"/>
                  </a:cubicBezTo>
                  <a:cubicBezTo>
                    <a:pt x="38268362" y="4032785"/>
                    <a:pt x="30438085" y="2966157"/>
                    <a:pt x="21917405" y="3009824"/>
                  </a:cubicBezTo>
                  <a:cubicBezTo>
                    <a:pt x="14614291" y="3047251"/>
                    <a:pt x="6453731" y="3277510"/>
                    <a:pt x="457" y="5798748"/>
                  </a:cubicBezTo>
                  <a:cubicBezTo>
                    <a:pt x="-1036" y="3861504"/>
                    <a:pt x="1732" y="1944297"/>
                    <a:pt x="239" y="7053"/>
                  </a:cubicBezTo>
                  <a:close/>
                </a:path>
              </a:pathLst>
            </a:custGeom>
            <a:gradFill flip="none" rotWithShape="1">
              <a:gsLst>
                <a:gs pos="0">
                  <a:schemeClr val="accent6"/>
                </a:gs>
                <a:gs pos="100000">
                  <a:schemeClr val="accent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16"/>
            <p:cNvSpPr/>
            <p:nvPr userDrawn="1"/>
          </p:nvSpPr>
          <p:spPr>
            <a:xfrm>
              <a:off x="-4323" y="5744"/>
              <a:ext cx="27440229" cy="4555641"/>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968081"/>
                <a:gd name="connsiteY0" fmla="*/ 0 h 6688809"/>
                <a:gd name="connsiteX1" fmla="*/ 43891200 w 43968081"/>
                <a:gd name="connsiteY1" fmla="*/ 0 h 6688809"/>
                <a:gd name="connsiteX2" fmla="*/ 43968081 w 43968081"/>
                <a:gd name="connsiteY2" fmla="*/ 6358199 h 6688809"/>
                <a:gd name="connsiteX3" fmla="*/ 21448200 w 43968081"/>
                <a:gd name="connsiteY3" fmla="*/ 3838305 h 6688809"/>
                <a:gd name="connsiteX4" fmla="*/ 28221 w 43968081"/>
                <a:gd name="connsiteY4" fmla="*/ 6688809 h 6688809"/>
                <a:gd name="connsiteX5" fmla="*/ 0 w 43968081"/>
                <a:gd name="connsiteY5" fmla="*/ 0 h 6688809"/>
                <a:gd name="connsiteX0" fmla="*/ 0 w 43891200"/>
                <a:gd name="connsiteY0" fmla="*/ 0 h 6688809"/>
                <a:gd name="connsiteX1" fmla="*/ 43891200 w 43891200"/>
                <a:gd name="connsiteY1" fmla="*/ 0 h 6688809"/>
                <a:gd name="connsiteX2" fmla="*/ 43793664 w 43891200"/>
                <a:gd name="connsiteY2" fmla="*/ 6218350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91200"/>
                <a:gd name="connsiteY0" fmla="*/ 0 h 6688809"/>
                <a:gd name="connsiteX1" fmla="*/ 43891200 w 43891200"/>
                <a:gd name="connsiteY1" fmla="*/ 0 h 6688809"/>
                <a:gd name="connsiteX2" fmla="*/ 43823938 w 43891200"/>
                <a:gd name="connsiteY2" fmla="*/ 6183672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23938"/>
                <a:gd name="connsiteY0" fmla="*/ 0 h 6688809"/>
                <a:gd name="connsiteX1" fmla="*/ 43800376 w 43823938"/>
                <a:gd name="connsiteY1" fmla="*/ 0 h 6688809"/>
                <a:gd name="connsiteX2" fmla="*/ 43823938 w 43823938"/>
                <a:gd name="connsiteY2" fmla="*/ 6183672 h 6688809"/>
                <a:gd name="connsiteX3" fmla="*/ 21448200 w 43823938"/>
                <a:gd name="connsiteY3" fmla="*/ 3838305 h 6688809"/>
                <a:gd name="connsiteX4" fmla="*/ 28221 w 43823938"/>
                <a:gd name="connsiteY4" fmla="*/ 6688809 h 6688809"/>
                <a:gd name="connsiteX5" fmla="*/ 0 w 43823938"/>
                <a:gd name="connsiteY5" fmla="*/ 0 h 6688809"/>
                <a:gd name="connsiteX0" fmla="*/ 0 w 43883631"/>
                <a:gd name="connsiteY0" fmla="*/ 0 h 6688809"/>
                <a:gd name="connsiteX1" fmla="*/ 43883631 w 43883631"/>
                <a:gd name="connsiteY1" fmla="*/ 41614 h 6688809"/>
                <a:gd name="connsiteX2" fmla="*/ 43823938 w 43883631"/>
                <a:gd name="connsiteY2" fmla="*/ 6183672 h 6688809"/>
                <a:gd name="connsiteX3" fmla="*/ 21448200 w 43883631"/>
                <a:gd name="connsiteY3" fmla="*/ 3838305 h 6688809"/>
                <a:gd name="connsiteX4" fmla="*/ 28221 w 43883631"/>
                <a:gd name="connsiteY4" fmla="*/ 6688809 h 6688809"/>
                <a:gd name="connsiteX5" fmla="*/ 0 w 43883631"/>
                <a:gd name="connsiteY5" fmla="*/ 0 h 6688809"/>
                <a:gd name="connsiteX0" fmla="*/ 0 w 43876062"/>
                <a:gd name="connsiteY0" fmla="*/ 0 h 6688809"/>
                <a:gd name="connsiteX1" fmla="*/ 43876062 w 43876062"/>
                <a:gd name="connsiteY1" fmla="*/ 6936 h 6688809"/>
                <a:gd name="connsiteX2" fmla="*/ 43823938 w 43876062"/>
                <a:gd name="connsiteY2" fmla="*/ 6183672 h 6688809"/>
                <a:gd name="connsiteX3" fmla="*/ 21448200 w 43876062"/>
                <a:gd name="connsiteY3" fmla="*/ 3838305 h 6688809"/>
                <a:gd name="connsiteX4" fmla="*/ 28221 w 43876062"/>
                <a:gd name="connsiteY4" fmla="*/ 6688809 h 6688809"/>
                <a:gd name="connsiteX5" fmla="*/ 0 w 43876062"/>
                <a:gd name="connsiteY5" fmla="*/ 0 h 6688809"/>
                <a:gd name="connsiteX0" fmla="*/ 0 w 43883634"/>
                <a:gd name="connsiteY0" fmla="*/ 6936 h 6695745"/>
                <a:gd name="connsiteX1" fmla="*/ 43883634 w 43883634"/>
                <a:gd name="connsiteY1" fmla="*/ 0 h 6695745"/>
                <a:gd name="connsiteX2" fmla="*/ 43823938 w 43883634"/>
                <a:gd name="connsiteY2" fmla="*/ 6190608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6368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871047 w 43883634"/>
                <a:gd name="connsiteY3" fmla="*/ 3810016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2633 w 43883634"/>
                <a:gd name="connsiteY3" fmla="*/ 3782129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1837"/>
                <a:gd name="connsiteX1" fmla="*/ 43883634 w 43883634"/>
                <a:gd name="connsiteY1" fmla="*/ 0 h 6691837"/>
                <a:gd name="connsiteX2" fmla="*/ 43827740 w 43883634"/>
                <a:gd name="connsiteY2" fmla="*/ 6180150 h 6691837"/>
                <a:gd name="connsiteX3" fmla="*/ 21911623 w 43883634"/>
                <a:gd name="connsiteY3" fmla="*/ 3791425 h 6691837"/>
                <a:gd name="connsiteX4" fmla="*/ 66513 w 43883634"/>
                <a:gd name="connsiteY4" fmla="*/ 6691837 h 6691837"/>
                <a:gd name="connsiteX5" fmla="*/ 0 w 43883634"/>
                <a:gd name="connsiteY5" fmla="*/ 6936 h 6691837"/>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23933 w 43834140"/>
                <a:gd name="connsiteY0" fmla="*/ 15369 h 6695746"/>
                <a:gd name="connsiteX1" fmla="*/ 43834140 w 43834140"/>
                <a:gd name="connsiteY1" fmla="*/ 0 h 6695746"/>
                <a:gd name="connsiteX2" fmla="*/ 43778245 w 43834140"/>
                <a:gd name="connsiteY2" fmla="*/ 5777889 h 6695746"/>
                <a:gd name="connsiteX3" fmla="*/ 21862129 w 43834140"/>
                <a:gd name="connsiteY3" fmla="*/ 3791425 h 6695746"/>
                <a:gd name="connsiteX4" fmla="*/ 0 w 43834140"/>
                <a:gd name="connsiteY4" fmla="*/ 6695746 h 6695746"/>
                <a:gd name="connsiteX5" fmla="*/ 23933 w 43834140"/>
                <a:gd name="connsiteY5" fmla="*/ 15369 h 6695746"/>
                <a:gd name="connsiteX0" fmla="*/ 1414 w 43848334"/>
                <a:gd name="connsiteY0" fmla="*/ 15369 h 6695746"/>
                <a:gd name="connsiteX1" fmla="*/ 43848334 w 43848334"/>
                <a:gd name="connsiteY1" fmla="*/ 0 h 6695746"/>
                <a:gd name="connsiteX2" fmla="*/ 43792439 w 43848334"/>
                <a:gd name="connsiteY2" fmla="*/ 5777889 h 6695746"/>
                <a:gd name="connsiteX3" fmla="*/ 21876323 w 43848334"/>
                <a:gd name="connsiteY3" fmla="*/ 3791425 h 6695746"/>
                <a:gd name="connsiteX4" fmla="*/ 14194 w 43848334"/>
                <a:gd name="connsiteY4" fmla="*/ 6695746 h 6695746"/>
                <a:gd name="connsiteX5" fmla="*/ 1414 w 43848334"/>
                <a:gd name="connsiteY5" fmla="*/ 15369 h 6695746"/>
                <a:gd name="connsiteX0" fmla="*/ 1414 w 43792439"/>
                <a:gd name="connsiteY0" fmla="*/ 6936 h 6687313"/>
                <a:gd name="connsiteX1" fmla="*/ 43729019 w 43792439"/>
                <a:gd name="connsiteY1" fmla="*/ 0 h 6687313"/>
                <a:gd name="connsiteX2" fmla="*/ 43792439 w 43792439"/>
                <a:gd name="connsiteY2" fmla="*/ 5769456 h 6687313"/>
                <a:gd name="connsiteX3" fmla="*/ 21876323 w 43792439"/>
                <a:gd name="connsiteY3" fmla="*/ 3782992 h 6687313"/>
                <a:gd name="connsiteX4" fmla="*/ 14194 w 43792439"/>
                <a:gd name="connsiteY4" fmla="*/ 6687313 h 6687313"/>
                <a:gd name="connsiteX5" fmla="*/ 1414 w 43792439"/>
                <a:gd name="connsiteY5" fmla="*/ 6936 h 6687313"/>
                <a:gd name="connsiteX0" fmla="*/ 1414 w 43792439"/>
                <a:gd name="connsiteY0" fmla="*/ 0 h 6680377"/>
                <a:gd name="connsiteX1" fmla="*/ 43600524 w 43792439"/>
                <a:gd name="connsiteY1" fmla="*/ 77395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2439"/>
                <a:gd name="connsiteY0" fmla="*/ 0 h 6680377"/>
                <a:gd name="connsiteX1" fmla="*/ 43683128 w 43792439"/>
                <a:gd name="connsiteY1" fmla="*/ 119561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3267"/>
                <a:gd name="connsiteY0" fmla="*/ 0 h 6680377"/>
                <a:gd name="connsiteX1" fmla="*/ 43793267 w 43793267"/>
                <a:gd name="connsiteY1" fmla="*/ 1497 h 6680377"/>
                <a:gd name="connsiteX2" fmla="*/ 43792439 w 43793267"/>
                <a:gd name="connsiteY2" fmla="*/ 5762520 h 6680377"/>
                <a:gd name="connsiteX3" fmla="*/ 21876323 w 43793267"/>
                <a:gd name="connsiteY3" fmla="*/ 3776056 h 6680377"/>
                <a:gd name="connsiteX4" fmla="*/ 14194 w 43793267"/>
                <a:gd name="connsiteY4" fmla="*/ 6680377 h 6680377"/>
                <a:gd name="connsiteX5" fmla="*/ 1414 w 43793267"/>
                <a:gd name="connsiteY5" fmla="*/ 0 h 668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3267" h="6680377">
                  <a:moveTo>
                    <a:pt x="1414" y="0"/>
                  </a:moveTo>
                  <a:lnTo>
                    <a:pt x="43793267" y="1497"/>
                  </a:lnTo>
                  <a:cubicBezTo>
                    <a:pt x="43793267" y="2343991"/>
                    <a:pt x="43792439" y="3420026"/>
                    <a:pt x="43792439" y="5762520"/>
                  </a:cubicBezTo>
                  <a:cubicBezTo>
                    <a:pt x="38990659" y="4549272"/>
                    <a:pt x="29172697" y="3623080"/>
                    <a:pt x="21876323" y="3776056"/>
                  </a:cubicBezTo>
                  <a:cubicBezTo>
                    <a:pt x="14579949" y="3929032"/>
                    <a:pt x="6467468" y="4159139"/>
                    <a:pt x="14194" y="6680377"/>
                  </a:cubicBezTo>
                  <a:cubicBezTo>
                    <a:pt x="22172" y="4453585"/>
                    <a:pt x="-6564" y="2226792"/>
                    <a:pt x="1414" y="0"/>
                  </a:cubicBezTo>
                  <a:close/>
                </a:path>
              </a:pathLst>
            </a:custGeom>
            <a:gradFill flip="none" rotWithShape="1">
              <a:gsLst>
                <a:gs pos="0">
                  <a:schemeClr val="accent6"/>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15"/>
            <p:cNvSpPr/>
            <p:nvPr userDrawn="1"/>
          </p:nvSpPr>
          <p:spPr>
            <a:xfrm>
              <a:off x="-14192" y="1382"/>
              <a:ext cx="27451941" cy="4570665"/>
            </a:xfrm>
            <a:custGeom>
              <a:avLst/>
              <a:gdLst>
                <a:gd name="connsiteX0" fmla="*/ 0 w 43891200"/>
                <a:gd name="connsiteY0" fmla="*/ 0 h 2171777"/>
                <a:gd name="connsiteX1" fmla="*/ 43891200 w 43891200"/>
                <a:gd name="connsiteY1" fmla="*/ 0 h 2171777"/>
                <a:gd name="connsiteX2" fmla="*/ 43891200 w 43891200"/>
                <a:gd name="connsiteY2" fmla="*/ 2171777 h 2171777"/>
                <a:gd name="connsiteX3" fmla="*/ 0 w 43891200"/>
                <a:gd name="connsiteY3" fmla="*/ 2171777 h 2171777"/>
                <a:gd name="connsiteX4" fmla="*/ 0 w 43891200"/>
                <a:gd name="connsiteY4" fmla="*/ 0 h 2171777"/>
                <a:gd name="connsiteX0" fmla="*/ 0 w 43891200"/>
                <a:gd name="connsiteY0" fmla="*/ 0 h 2171777"/>
                <a:gd name="connsiteX1" fmla="*/ 43891200 w 43891200"/>
                <a:gd name="connsiteY1" fmla="*/ 0 h 2171777"/>
                <a:gd name="connsiteX2" fmla="*/ 43891200 w 43891200"/>
                <a:gd name="connsiteY2" fmla="*/ 2171777 h 2171777"/>
                <a:gd name="connsiteX3" fmla="*/ 21843298 w 43891200"/>
                <a:gd name="connsiteY3" fmla="*/ 2143554 h 2171777"/>
                <a:gd name="connsiteX4" fmla="*/ 0 w 43891200"/>
                <a:gd name="connsiteY4" fmla="*/ 2171777 h 2171777"/>
                <a:gd name="connsiteX5" fmla="*/ 0 w 43891200"/>
                <a:gd name="connsiteY5" fmla="*/ 0 h 2171777"/>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691988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778314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83162"/>
                <a:gd name="connsiteX1" fmla="*/ 43891200 w 43891200"/>
                <a:gd name="connsiteY1" fmla="*/ 0 h 5383162"/>
                <a:gd name="connsiteX2" fmla="*/ 43891197 w 43891200"/>
                <a:gd name="connsiteY2" fmla="*/ 2143554 h 5383162"/>
                <a:gd name="connsiteX3" fmla="*/ 21843298 w 43891200"/>
                <a:gd name="connsiteY3" fmla="*/ 1381537 h 5383162"/>
                <a:gd name="connsiteX4" fmla="*/ 12981 w 43891200"/>
                <a:gd name="connsiteY4" fmla="*/ 5383162 h 5383162"/>
                <a:gd name="connsiteX5" fmla="*/ 0 w 43891200"/>
                <a:gd name="connsiteY5" fmla="*/ 0 h 5383162"/>
                <a:gd name="connsiteX0" fmla="*/ 0 w 43891200"/>
                <a:gd name="connsiteY0" fmla="*/ 0 h 5353553"/>
                <a:gd name="connsiteX1" fmla="*/ 43891200 w 43891200"/>
                <a:gd name="connsiteY1" fmla="*/ 0 h 5353553"/>
                <a:gd name="connsiteX2" fmla="*/ 43891197 w 43891200"/>
                <a:gd name="connsiteY2" fmla="*/ 2143554 h 5353553"/>
                <a:gd name="connsiteX3" fmla="*/ 21843298 w 43891200"/>
                <a:gd name="connsiteY3" fmla="*/ 1381537 h 5353553"/>
                <a:gd name="connsiteX4" fmla="*/ 12981 w 43891200"/>
                <a:gd name="connsiteY4" fmla="*/ 5353553 h 5353553"/>
                <a:gd name="connsiteX5" fmla="*/ 0 w 43891200"/>
                <a:gd name="connsiteY5" fmla="*/ 0 h 5353553"/>
                <a:gd name="connsiteX0" fmla="*/ 0 w 43891200"/>
                <a:gd name="connsiteY0" fmla="*/ 0 h 5375759"/>
                <a:gd name="connsiteX1" fmla="*/ 43891200 w 43891200"/>
                <a:gd name="connsiteY1" fmla="*/ 0 h 5375759"/>
                <a:gd name="connsiteX2" fmla="*/ 43891197 w 43891200"/>
                <a:gd name="connsiteY2" fmla="*/ 2143554 h 5375759"/>
                <a:gd name="connsiteX3" fmla="*/ 21843298 w 43891200"/>
                <a:gd name="connsiteY3" fmla="*/ 1381537 h 5375759"/>
                <a:gd name="connsiteX4" fmla="*/ 2821 w 43891200"/>
                <a:gd name="connsiteY4" fmla="*/ 5375759 h 5375759"/>
                <a:gd name="connsiteX5" fmla="*/ 0 w 43891200"/>
                <a:gd name="connsiteY5" fmla="*/ 0 h 5375759"/>
                <a:gd name="connsiteX0" fmla="*/ 0 w 43891200"/>
                <a:gd name="connsiteY0" fmla="*/ 0 h 5391472"/>
                <a:gd name="connsiteX1" fmla="*/ 43891200 w 43891200"/>
                <a:gd name="connsiteY1" fmla="*/ 0 h 5391472"/>
                <a:gd name="connsiteX2" fmla="*/ 43891197 w 43891200"/>
                <a:gd name="connsiteY2" fmla="*/ 2143554 h 5391472"/>
                <a:gd name="connsiteX3" fmla="*/ 21843298 w 43891200"/>
                <a:gd name="connsiteY3" fmla="*/ 1381537 h 5391472"/>
                <a:gd name="connsiteX4" fmla="*/ 24143 w 43891200"/>
                <a:gd name="connsiteY4" fmla="*/ 5391472 h 5391472"/>
                <a:gd name="connsiteX5" fmla="*/ 0 w 43891200"/>
                <a:gd name="connsiteY5" fmla="*/ 0 h 5391472"/>
                <a:gd name="connsiteX0" fmla="*/ 0 w 43891200"/>
                <a:gd name="connsiteY0" fmla="*/ 0 h 5388329"/>
                <a:gd name="connsiteX1" fmla="*/ 43891200 w 43891200"/>
                <a:gd name="connsiteY1" fmla="*/ 0 h 5388329"/>
                <a:gd name="connsiteX2" fmla="*/ 43891197 w 43891200"/>
                <a:gd name="connsiteY2" fmla="*/ 2143554 h 5388329"/>
                <a:gd name="connsiteX3" fmla="*/ 21843298 w 43891200"/>
                <a:gd name="connsiteY3" fmla="*/ 1381537 h 5388329"/>
                <a:gd name="connsiteX4" fmla="*/ 11350 w 43891200"/>
                <a:gd name="connsiteY4" fmla="*/ 5388329 h 5388329"/>
                <a:gd name="connsiteX5" fmla="*/ 0 w 43891200"/>
                <a:gd name="connsiteY5" fmla="*/ 0 h 5388329"/>
                <a:gd name="connsiteX0" fmla="*/ 0 w 43918796"/>
                <a:gd name="connsiteY0" fmla="*/ 0 h 5388329"/>
                <a:gd name="connsiteX1" fmla="*/ 43918796 w 43918796"/>
                <a:gd name="connsiteY1" fmla="*/ 0 h 5388329"/>
                <a:gd name="connsiteX2" fmla="*/ 43918793 w 43918796"/>
                <a:gd name="connsiteY2" fmla="*/ 2143554 h 5388329"/>
                <a:gd name="connsiteX3" fmla="*/ 21870894 w 43918796"/>
                <a:gd name="connsiteY3" fmla="*/ 1381537 h 5388329"/>
                <a:gd name="connsiteX4" fmla="*/ 38946 w 43918796"/>
                <a:gd name="connsiteY4" fmla="*/ 5388329 h 5388329"/>
                <a:gd name="connsiteX5" fmla="*/ 0 w 43918796"/>
                <a:gd name="connsiteY5" fmla="*/ 0 h 5388329"/>
                <a:gd name="connsiteX0" fmla="*/ 0 w 43882001"/>
                <a:gd name="connsiteY0" fmla="*/ 6780 h 5388329"/>
                <a:gd name="connsiteX1" fmla="*/ 43882001 w 43882001"/>
                <a:gd name="connsiteY1" fmla="*/ 0 h 5388329"/>
                <a:gd name="connsiteX2" fmla="*/ 43881998 w 43882001"/>
                <a:gd name="connsiteY2" fmla="*/ 2143554 h 5388329"/>
                <a:gd name="connsiteX3" fmla="*/ 21834099 w 43882001"/>
                <a:gd name="connsiteY3" fmla="*/ 1381537 h 5388329"/>
                <a:gd name="connsiteX4" fmla="*/ 2151 w 43882001"/>
                <a:gd name="connsiteY4" fmla="*/ 5388329 h 5388329"/>
                <a:gd name="connsiteX5" fmla="*/ 0 w 43882001"/>
                <a:gd name="connsiteY5" fmla="*/ 6780 h 5388329"/>
                <a:gd name="connsiteX0" fmla="*/ 0 w 43909597"/>
                <a:gd name="connsiteY0" fmla="*/ 6780 h 5388329"/>
                <a:gd name="connsiteX1" fmla="*/ 43909597 w 43909597"/>
                <a:gd name="connsiteY1" fmla="*/ 0 h 5388329"/>
                <a:gd name="connsiteX2" fmla="*/ 43909594 w 43909597"/>
                <a:gd name="connsiteY2" fmla="*/ 2143554 h 5388329"/>
                <a:gd name="connsiteX3" fmla="*/ 21861695 w 43909597"/>
                <a:gd name="connsiteY3" fmla="*/ 1381537 h 5388329"/>
                <a:gd name="connsiteX4" fmla="*/ 29747 w 43909597"/>
                <a:gd name="connsiteY4" fmla="*/ 5388329 h 5388329"/>
                <a:gd name="connsiteX5" fmla="*/ 0 w 43909597"/>
                <a:gd name="connsiteY5" fmla="*/ 6780 h 5388329"/>
                <a:gd name="connsiteX0" fmla="*/ 16283 w 43879886"/>
                <a:gd name="connsiteY0" fmla="*/ 13560 h 5388329"/>
                <a:gd name="connsiteX1" fmla="*/ 43879886 w 43879886"/>
                <a:gd name="connsiteY1" fmla="*/ 0 h 5388329"/>
                <a:gd name="connsiteX2" fmla="*/ 43879883 w 43879886"/>
                <a:gd name="connsiteY2" fmla="*/ 2143554 h 5388329"/>
                <a:gd name="connsiteX3" fmla="*/ 21831984 w 43879886"/>
                <a:gd name="connsiteY3" fmla="*/ 1381537 h 5388329"/>
                <a:gd name="connsiteX4" fmla="*/ 36 w 43879886"/>
                <a:gd name="connsiteY4" fmla="*/ 5388329 h 5388329"/>
                <a:gd name="connsiteX5" fmla="*/ 16283 w 43879886"/>
                <a:gd name="connsiteY5" fmla="*/ 13560 h 5388329"/>
                <a:gd name="connsiteX0" fmla="*/ 7118 w 43879920"/>
                <a:gd name="connsiteY0" fmla="*/ 6780 h 5388329"/>
                <a:gd name="connsiteX1" fmla="*/ 43879920 w 43879920"/>
                <a:gd name="connsiteY1" fmla="*/ 0 h 5388329"/>
                <a:gd name="connsiteX2" fmla="*/ 43879917 w 43879920"/>
                <a:gd name="connsiteY2" fmla="*/ 2143554 h 5388329"/>
                <a:gd name="connsiteX3" fmla="*/ 21832018 w 43879920"/>
                <a:gd name="connsiteY3" fmla="*/ 1381537 h 5388329"/>
                <a:gd name="connsiteX4" fmla="*/ 70 w 43879920"/>
                <a:gd name="connsiteY4" fmla="*/ 5388329 h 5388329"/>
                <a:gd name="connsiteX5" fmla="*/ 7118 w 43879920"/>
                <a:gd name="connsiteY5" fmla="*/ 6780 h 5388329"/>
                <a:gd name="connsiteX0" fmla="*/ 0 w 43900399"/>
                <a:gd name="connsiteY0" fmla="*/ 0 h 5388329"/>
                <a:gd name="connsiteX1" fmla="*/ 43900399 w 43900399"/>
                <a:gd name="connsiteY1" fmla="*/ 0 h 5388329"/>
                <a:gd name="connsiteX2" fmla="*/ 43900396 w 43900399"/>
                <a:gd name="connsiteY2" fmla="*/ 2143554 h 5388329"/>
                <a:gd name="connsiteX3" fmla="*/ 21852497 w 43900399"/>
                <a:gd name="connsiteY3" fmla="*/ 1381537 h 5388329"/>
                <a:gd name="connsiteX4" fmla="*/ 20549 w 43900399"/>
                <a:gd name="connsiteY4" fmla="*/ 5388329 h 5388329"/>
                <a:gd name="connsiteX5" fmla="*/ 0 w 43900399"/>
                <a:gd name="connsiteY5" fmla="*/ 0 h 5388329"/>
                <a:gd name="connsiteX0" fmla="*/ 0 w 43900396"/>
                <a:gd name="connsiteY0" fmla="*/ 0 h 5388329"/>
                <a:gd name="connsiteX1" fmla="*/ 43854405 w 43900396"/>
                <a:gd name="connsiteY1" fmla="*/ 27119 h 5388329"/>
                <a:gd name="connsiteX2" fmla="*/ 43900396 w 43900396"/>
                <a:gd name="connsiteY2" fmla="*/ 2143554 h 5388329"/>
                <a:gd name="connsiteX3" fmla="*/ 21852497 w 43900396"/>
                <a:gd name="connsiteY3" fmla="*/ 1381537 h 5388329"/>
                <a:gd name="connsiteX4" fmla="*/ 20549 w 43900396"/>
                <a:gd name="connsiteY4" fmla="*/ 5388329 h 5388329"/>
                <a:gd name="connsiteX5" fmla="*/ 0 w 43900396"/>
                <a:gd name="connsiteY5" fmla="*/ 0 h 5388329"/>
                <a:gd name="connsiteX0" fmla="*/ 0 w 43900398"/>
                <a:gd name="connsiteY0" fmla="*/ 0 h 5388329"/>
                <a:gd name="connsiteX1" fmla="*/ 43900398 w 43900398"/>
                <a:gd name="connsiteY1" fmla="*/ 6780 h 5388329"/>
                <a:gd name="connsiteX2" fmla="*/ 43900396 w 43900398"/>
                <a:gd name="connsiteY2" fmla="*/ 2143554 h 5388329"/>
                <a:gd name="connsiteX3" fmla="*/ 21852497 w 43900398"/>
                <a:gd name="connsiteY3" fmla="*/ 1381537 h 5388329"/>
                <a:gd name="connsiteX4" fmla="*/ 20549 w 43900398"/>
                <a:gd name="connsiteY4" fmla="*/ 5388329 h 5388329"/>
                <a:gd name="connsiteX5" fmla="*/ 0 w 43900398"/>
                <a:gd name="connsiteY5" fmla="*/ 0 h 5388329"/>
                <a:gd name="connsiteX0" fmla="*/ 0 w 43909598"/>
                <a:gd name="connsiteY0" fmla="*/ 0 h 5388329"/>
                <a:gd name="connsiteX1" fmla="*/ 43909598 w 43909598"/>
                <a:gd name="connsiteY1" fmla="*/ 6780 h 5388329"/>
                <a:gd name="connsiteX2" fmla="*/ 43900396 w 43909598"/>
                <a:gd name="connsiteY2" fmla="*/ 2143554 h 5388329"/>
                <a:gd name="connsiteX3" fmla="*/ 21852497 w 43909598"/>
                <a:gd name="connsiteY3" fmla="*/ 1381537 h 5388329"/>
                <a:gd name="connsiteX4" fmla="*/ 20549 w 43909598"/>
                <a:gd name="connsiteY4" fmla="*/ 5388329 h 5388329"/>
                <a:gd name="connsiteX5" fmla="*/ 0 w 43909598"/>
                <a:gd name="connsiteY5" fmla="*/ 0 h 538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09598" h="5388329">
                  <a:moveTo>
                    <a:pt x="0" y="0"/>
                  </a:moveTo>
                  <a:lnTo>
                    <a:pt x="43909598" y="6780"/>
                  </a:lnTo>
                  <a:cubicBezTo>
                    <a:pt x="43909597" y="719038"/>
                    <a:pt x="43900397" y="1431296"/>
                    <a:pt x="43900396" y="2143554"/>
                  </a:cubicBezTo>
                  <a:cubicBezTo>
                    <a:pt x="37284373" y="1358490"/>
                    <a:pt x="29162993" y="845303"/>
                    <a:pt x="21852497" y="1381537"/>
                  </a:cubicBezTo>
                  <a:cubicBezTo>
                    <a:pt x="14542001" y="1917771"/>
                    <a:pt x="6144574" y="2782191"/>
                    <a:pt x="20549" y="5388329"/>
                  </a:cubicBezTo>
                  <a:cubicBezTo>
                    <a:pt x="19609" y="3596409"/>
                    <a:pt x="940" y="1791920"/>
                    <a:pt x="0" y="0"/>
                  </a:cubicBezTo>
                  <a:close/>
                </a:path>
              </a:pathLst>
            </a:custGeom>
            <a:gradFill flip="none" rotWithShape="1">
              <a:gsLst>
                <a:gs pos="0">
                  <a:schemeClr val="tx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grpSp>
      <p:grpSp>
        <p:nvGrpSpPr>
          <p:cNvPr id="42" name="Group 41"/>
          <p:cNvGrpSpPr/>
          <p:nvPr userDrawn="1"/>
        </p:nvGrpSpPr>
        <p:grpSpPr>
          <a:xfrm rot="10800000">
            <a:off x="-33056" y="28779870"/>
            <a:ext cx="21449567" cy="1502229"/>
            <a:chOff x="-14192" y="1382"/>
            <a:chExt cx="27451941" cy="4572641"/>
          </a:xfrm>
        </p:grpSpPr>
        <p:sp>
          <p:nvSpPr>
            <p:cNvPr id="43" name="Rectangle 16"/>
            <p:cNvSpPr/>
            <p:nvPr userDrawn="1"/>
          </p:nvSpPr>
          <p:spPr>
            <a:xfrm>
              <a:off x="4001" y="707796"/>
              <a:ext cx="27429212" cy="3866227"/>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32864 w 43891200"/>
                <a:gd name="connsiteY3" fmla="*/ 3330294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589306 w 43891200"/>
                <a:gd name="connsiteY3" fmla="*/ 3104512 h 7027483"/>
                <a:gd name="connsiteX4" fmla="*/ 84664 w 43891200"/>
                <a:gd name="connsiteY4" fmla="*/ 5531673 h 7027483"/>
                <a:gd name="connsiteX5" fmla="*/ 0 w 43891200"/>
                <a:gd name="connsiteY5" fmla="*/ 0 h 7027483"/>
                <a:gd name="connsiteX0" fmla="*/ 0 w 43891200"/>
                <a:gd name="connsiteY0" fmla="*/ 0 h 7272584"/>
                <a:gd name="connsiteX1" fmla="*/ 43891200 w 43891200"/>
                <a:gd name="connsiteY1" fmla="*/ 0 h 7272584"/>
                <a:gd name="connsiteX2" fmla="*/ 43891200 w 43891200"/>
                <a:gd name="connsiteY2" fmla="*/ 7027483 h 7272584"/>
                <a:gd name="connsiteX3" fmla="*/ 37534349 w 43891200"/>
                <a:gd name="connsiteY3" fmla="*/ 5432466 h 7272584"/>
                <a:gd name="connsiteX4" fmla="*/ 21589306 w 43891200"/>
                <a:gd name="connsiteY4" fmla="*/ 3104512 h 7272584"/>
                <a:gd name="connsiteX5" fmla="*/ 84664 w 43891200"/>
                <a:gd name="connsiteY5" fmla="*/ 5531673 h 7272584"/>
                <a:gd name="connsiteX6" fmla="*/ 0 w 43891200"/>
                <a:gd name="connsiteY6" fmla="*/ 0 h 7272584"/>
                <a:gd name="connsiteX0" fmla="*/ 0 w 43891200"/>
                <a:gd name="connsiteY0" fmla="*/ 0 h 7027483"/>
                <a:gd name="connsiteX1" fmla="*/ 43891200 w 43891200"/>
                <a:gd name="connsiteY1" fmla="*/ 0 h 7027483"/>
                <a:gd name="connsiteX2" fmla="*/ 43891200 w 43891200"/>
                <a:gd name="connsiteY2" fmla="*/ 7027483 h 7027483"/>
                <a:gd name="connsiteX3" fmla="*/ 37534349 w 43891200"/>
                <a:gd name="connsiteY3" fmla="*/ 5432466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589306 w 43891200"/>
                <a:gd name="connsiteY4" fmla="*/ 3104512 h 7027483"/>
                <a:gd name="connsiteX5" fmla="*/ 84664 w 43891200"/>
                <a:gd name="connsiteY5" fmla="*/ 5531673 h 7027483"/>
                <a:gd name="connsiteX6" fmla="*/ 0 w 43891200"/>
                <a:gd name="connsiteY6"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37534347 w 43891200"/>
                <a:gd name="connsiteY3" fmla="*/ 5179307 h 7027483"/>
                <a:gd name="connsiteX4" fmla="*/ 21423313 w 43891200"/>
                <a:gd name="connsiteY4" fmla="*/ 3012175 h 7027483"/>
                <a:gd name="connsiteX5" fmla="*/ 84664 w 43891200"/>
                <a:gd name="connsiteY5" fmla="*/ 5531673 h 7027483"/>
                <a:gd name="connsiteX6" fmla="*/ 0 w 43891200"/>
                <a:gd name="connsiteY6" fmla="*/ 0 h 7027483"/>
                <a:gd name="connsiteX0" fmla="*/ 0 w 43891200"/>
                <a:gd name="connsiteY0" fmla="*/ 0 h 6029592"/>
                <a:gd name="connsiteX1" fmla="*/ 43891200 w 43891200"/>
                <a:gd name="connsiteY1" fmla="*/ 0 h 6029592"/>
                <a:gd name="connsiteX2" fmla="*/ 43852760 w 43891200"/>
                <a:gd name="connsiteY2" fmla="*/ 6029592 h 6029592"/>
                <a:gd name="connsiteX3" fmla="*/ 37534347 w 43891200"/>
                <a:gd name="connsiteY3" fmla="*/ 517930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36342689 w 43891200"/>
                <a:gd name="connsiteY3" fmla="*/ 4466527 h 6029592"/>
                <a:gd name="connsiteX4" fmla="*/ 21423313 w 43891200"/>
                <a:gd name="connsiteY4" fmla="*/ 3012175 h 6029592"/>
                <a:gd name="connsiteX5" fmla="*/ 84664 w 43891200"/>
                <a:gd name="connsiteY5" fmla="*/ 5531673 h 6029592"/>
                <a:gd name="connsiteX6" fmla="*/ 0 w 43891200"/>
                <a:gd name="connsiteY6" fmla="*/ 0 h 6029592"/>
                <a:gd name="connsiteX0" fmla="*/ 0 w 43891200"/>
                <a:gd name="connsiteY0" fmla="*/ 0 h 6079664"/>
                <a:gd name="connsiteX1" fmla="*/ 43891200 w 43891200"/>
                <a:gd name="connsiteY1" fmla="*/ 0 h 6079664"/>
                <a:gd name="connsiteX2" fmla="*/ 43852760 w 43891200"/>
                <a:gd name="connsiteY2" fmla="*/ 6029592 h 6079664"/>
                <a:gd name="connsiteX3" fmla="*/ 21423313 w 43891200"/>
                <a:gd name="connsiteY3" fmla="*/ 3012175 h 6079664"/>
                <a:gd name="connsiteX4" fmla="*/ 84664 w 43891200"/>
                <a:gd name="connsiteY4" fmla="*/ 5531673 h 6079664"/>
                <a:gd name="connsiteX5" fmla="*/ 0 w 43891200"/>
                <a:gd name="connsiteY5" fmla="*/ 0 h 6079664"/>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6029592"/>
                <a:gd name="connsiteX1" fmla="*/ 43891200 w 43891200"/>
                <a:gd name="connsiteY1" fmla="*/ 0 h 6029592"/>
                <a:gd name="connsiteX2" fmla="*/ 43852760 w 43891200"/>
                <a:gd name="connsiteY2" fmla="*/ 6029592 h 6029592"/>
                <a:gd name="connsiteX3" fmla="*/ 21423313 w 43891200"/>
                <a:gd name="connsiteY3" fmla="*/ 3012175 h 6029592"/>
                <a:gd name="connsiteX4" fmla="*/ 84664 w 43891200"/>
                <a:gd name="connsiteY4" fmla="*/ 5531673 h 6029592"/>
                <a:gd name="connsiteX5" fmla="*/ 0 w 43891200"/>
                <a:gd name="connsiteY5" fmla="*/ 0 h 6029592"/>
                <a:gd name="connsiteX0" fmla="*/ 0 w 43891200"/>
                <a:gd name="connsiteY0" fmla="*/ 0 h 5887037"/>
                <a:gd name="connsiteX1" fmla="*/ 43891200 w 43891200"/>
                <a:gd name="connsiteY1" fmla="*/ 0 h 5887037"/>
                <a:gd name="connsiteX2" fmla="*/ 43814321 w 43891200"/>
                <a:gd name="connsiteY2" fmla="*/ 5887037 h 5887037"/>
                <a:gd name="connsiteX3" fmla="*/ 21423313 w 43891200"/>
                <a:gd name="connsiteY3" fmla="*/ 3012175 h 5887037"/>
                <a:gd name="connsiteX4" fmla="*/ 84664 w 43891200"/>
                <a:gd name="connsiteY4" fmla="*/ 5531673 h 5887037"/>
                <a:gd name="connsiteX5" fmla="*/ 0 w 43891200"/>
                <a:gd name="connsiteY5" fmla="*/ 0 h 5887037"/>
                <a:gd name="connsiteX0" fmla="*/ 0 w 43891200"/>
                <a:gd name="connsiteY0" fmla="*/ 0 h 5745966"/>
                <a:gd name="connsiteX1" fmla="*/ 43891200 w 43891200"/>
                <a:gd name="connsiteY1" fmla="*/ 0 h 5745966"/>
                <a:gd name="connsiteX2" fmla="*/ 43814319 w 43891200"/>
                <a:gd name="connsiteY2" fmla="*/ 5745966 h 5745966"/>
                <a:gd name="connsiteX3" fmla="*/ 21423313 w 43891200"/>
                <a:gd name="connsiteY3" fmla="*/ 3012175 h 5745966"/>
                <a:gd name="connsiteX4" fmla="*/ 84664 w 43891200"/>
                <a:gd name="connsiteY4" fmla="*/ 5531673 h 5745966"/>
                <a:gd name="connsiteX5" fmla="*/ 0 w 43891200"/>
                <a:gd name="connsiteY5" fmla="*/ 0 h 5745966"/>
                <a:gd name="connsiteX0" fmla="*/ 0 w 43891200"/>
                <a:gd name="connsiteY0" fmla="*/ 0 h 5774180"/>
                <a:gd name="connsiteX1" fmla="*/ 43891200 w 43891200"/>
                <a:gd name="connsiteY1" fmla="*/ 0 h 5774180"/>
                <a:gd name="connsiteX2" fmla="*/ 43814319 w 43891200"/>
                <a:gd name="connsiteY2" fmla="*/ 5774180 h 5774180"/>
                <a:gd name="connsiteX3" fmla="*/ 21423313 w 43891200"/>
                <a:gd name="connsiteY3" fmla="*/ 3012175 h 5774180"/>
                <a:gd name="connsiteX4" fmla="*/ 84664 w 43891200"/>
                <a:gd name="connsiteY4" fmla="*/ 5531673 h 5774180"/>
                <a:gd name="connsiteX5" fmla="*/ 0 w 43891200"/>
                <a:gd name="connsiteY5" fmla="*/ 0 h 5774180"/>
                <a:gd name="connsiteX0" fmla="*/ 6633 w 43897833"/>
                <a:gd name="connsiteY0" fmla="*/ 0 h 5774180"/>
                <a:gd name="connsiteX1" fmla="*/ 43897833 w 43897833"/>
                <a:gd name="connsiteY1" fmla="*/ 0 h 5774180"/>
                <a:gd name="connsiteX2" fmla="*/ 43820952 w 43897833"/>
                <a:gd name="connsiteY2" fmla="*/ 5774180 h 5774180"/>
                <a:gd name="connsiteX3" fmla="*/ 21429946 w 43897833"/>
                <a:gd name="connsiteY3" fmla="*/ 3012175 h 5774180"/>
                <a:gd name="connsiteX4" fmla="*/ 0 w 43897833"/>
                <a:gd name="connsiteY4" fmla="*/ 5757386 h 5774180"/>
                <a:gd name="connsiteX5" fmla="*/ 6633 w 43897833"/>
                <a:gd name="connsiteY5" fmla="*/ 0 h 5774180"/>
                <a:gd name="connsiteX0" fmla="*/ 6633 w 43897833"/>
                <a:gd name="connsiteY0" fmla="*/ 0 h 5785600"/>
                <a:gd name="connsiteX1" fmla="*/ 43897833 w 43897833"/>
                <a:gd name="connsiteY1" fmla="*/ 0 h 5785600"/>
                <a:gd name="connsiteX2" fmla="*/ 43820952 w 43897833"/>
                <a:gd name="connsiteY2" fmla="*/ 5774180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97833"/>
                <a:gd name="connsiteY0" fmla="*/ 0 h 5785600"/>
                <a:gd name="connsiteX1" fmla="*/ 43897833 w 43897833"/>
                <a:gd name="connsiteY1" fmla="*/ 0 h 5785600"/>
                <a:gd name="connsiteX2" fmla="*/ 43829914 w 43897833"/>
                <a:gd name="connsiteY2" fmla="*/ 5757562 h 5785600"/>
                <a:gd name="connsiteX3" fmla="*/ 21429946 w 43897833"/>
                <a:gd name="connsiteY3" fmla="*/ 3012175 h 5785600"/>
                <a:gd name="connsiteX4" fmla="*/ 0 w 43897833"/>
                <a:gd name="connsiteY4" fmla="*/ 5785600 h 5785600"/>
                <a:gd name="connsiteX5" fmla="*/ 6633 w 43897833"/>
                <a:gd name="connsiteY5" fmla="*/ 0 h 5785600"/>
                <a:gd name="connsiteX0" fmla="*/ 6633 w 43884390"/>
                <a:gd name="connsiteY0" fmla="*/ 4153 h 5789753"/>
                <a:gd name="connsiteX1" fmla="*/ 43884390 w 43884390"/>
                <a:gd name="connsiteY1" fmla="*/ 0 h 5789753"/>
                <a:gd name="connsiteX2" fmla="*/ 43829914 w 43884390"/>
                <a:gd name="connsiteY2" fmla="*/ 5761715 h 5789753"/>
                <a:gd name="connsiteX3" fmla="*/ 21429946 w 43884390"/>
                <a:gd name="connsiteY3" fmla="*/ 3016328 h 5789753"/>
                <a:gd name="connsiteX4" fmla="*/ 0 w 43884390"/>
                <a:gd name="connsiteY4" fmla="*/ 5789753 h 5789753"/>
                <a:gd name="connsiteX5" fmla="*/ 6633 w 43884390"/>
                <a:gd name="connsiteY5" fmla="*/ 4153 h 5789753"/>
                <a:gd name="connsiteX0" fmla="*/ 6633 w 43884392"/>
                <a:gd name="connsiteY0" fmla="*/ 0 h 5785600"/>
                <a:gd name="connsiteX1" fmla="*/ 43884392 w 43884392"/>
                <a:gd name="connsiteY1" fmla="*/ 1 h 5785600"/>
                <a:gd name="connsiteX2" fmla="*/ 43829914 w 43884392"/>
                <a:gd name="connsiteY2" fmla="*/ 5757562 h 5785600"/>
                <a:gd name="connsiteX3" fmla="*/ 21429946 w 43884392"/>
                <a:gd name="connsiteY3" fmla="*/ 3012175 h 5785600"/>
                <a:gd name="connsiteX4" fmla="*/ 0 w 43884392"/>
                <a:gd name="connsiteY4" fmla="*/ 5785600 h 5785600"/>
                <a:gd name="connsiteX5" fmla="*/ 6633 w 43884392"/>
                <a:gd name="connsiteY5" fmla="*/ 0 h 5785600"/>
                <a:gd name="connsiteX0" fmla="*/ 6633 w 43876785"/>
                <a:gd name="connsiteY0" fmla="*/ 7053 h 5792653"/>
                <a:gd name="connsiteX1" fmla="*/ 43876785 w 43876785"/>
                <a:gd name="connsiteY1" fmla="*/ 0 h 5792653"/>
                <a:gd name="connsiteX2" fmla="*/ 43829914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429946 w 43876785"/>
                <a:gd name="connsiteY3" fmla="*/ 3019228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852793 w 43876785"/>
                <a:gd name="connsiteY3" fmla="*/ 301922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64377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44088 w 43876785"/>
                <a:gd name="connsiteY3" fmla="*/ 3000419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792653"/>
                <a:gd name="connsiteX1" fmla="*/ 43876785 w 43876785"/>
                <a:gd name="connsiteY1" fmla="*/ 0 h 5792653"/>
                <a:gd name="connsiteX2" fmla="*/ 43826108 w 43876785"/>
                <a:gd name="connsiteY2" fmla="*/ 5764615 h 5792653"/>
                <a:gd name="connsiteX3" fmla="*/ 21923799 w 43876785"/>
                <a:gd name="connsiteY3" fmla="*/ 3009824 h 5792653"/>
                <a:gd name="connsiteX4" fmla="*/ 0 w 43876785"/>
                <a:gd name="connsiteY4" fmla="*/ 5792653 h 5792653"/>
                <a:gd name="connsiteX5" fmla="*/ 6633 w 43876785"/>
                <a:gd name="connsiteY5" fmla="*/ 7053 h 5792653"/>
                <a:gd name="connsiteX0" fmla="*/ 6633 w 43876785"/>
                <a:gd name="connsiteY0" fmla="*/ 7053 h 5801199"/>
                <a:gd name="connsiteX1" fmla="*/ 43876785 w 43876785"/>
                <a:gd name="connsiteY1" fmla="*/ 0 h 5801199"/>
                <a:gd name="connsiteX2" fmla="*/ 43831664 w 43876785"/>
                <a:gd name="connsiteY2" fmla="*/ 5801199 h 5801199"/>
                <a:gd name="connsiteX3" fmla="*/ 21923799 w 43876785"/>
                <a:gd name="connsiteY3" fmla="*/ 3009824 h 5801199"/>
                <a:gd name="connsiteX4" fmla="*/ 0 w 43876785"/>
                <a:gd name="connsiteY4" fmla="*/ 5792653 h 5801199"/>
                <a:gd name="connsiteX5" fmla="*/ 6633 w 43876785"/>
                <a:gd name="connsiteY5" fmla="*/ 7053 h 5801199"/>
                <a:gd name="connsiteX0" fmla="*/ 6633 w 43876785"/>
                <a:gd name="connsiteY0" fmla="*/ 7053 h 5811651"/>
                <a:gd name="connsiteX1" fmla="*/ 43876785 w 43876785"/>
                <a:gd name="connsiteY1" fmla="*/ 0 h 5811651"/>
                <a:gd name="connsiteX2" fmla="*/ 43826110 w 43876785"/>
                <a:gd name="connsiteY2" fmla="*/ 5811651 h 5811651"/>
                <a:gd name="connsiteX3" fmla="*/ 21923799 w 43876785"/>
                <a:gd name="connsiteY3" fmla="*/ 3009824 h 5811651"/>
                <a:gd name="connsiteX4" fmla="*/ 0 w 43876785"/>
                <a:gd name="connsiteY4" fmla="*/ 5792653 h 5811651"/>
                <a:gd name="connsiteX5" fmla="*/ 6633 w 43876785"/>
                <a:gd name="connsiteY5" fmla="*/ 7053 h 5811651"/>
                <a:gd name="connsiteX0" fmla="*/ -1 w 43870151"/>
                <a:gd name="connsiteY0" fmla="*/ 7053 h 5818785"/>
                <a:gd name="connsiteX1" fmla="*/ 43870151 w 43870151"/>
                <a:gd name="connsiteY1" fmla="*/ 0 h 5818785"/>
                <a:gd name="connsiteX2" fmla="*/ 43819476 w 43870151"/>
                <a:gd name="connsiteY2" fmla="*/ 5811651 h 5818785"/>
                <a:gd name="connsiteX3" fmla="*/ 21917165 w 43870151"/>
                <a:gd name="connsiteY3" fmla="*/ 3009824 h 5818785"/>
                <a:gd name="connsiteX4" fmla="*/ 4477 w 43870151"/>
                <a:gd name="connsiteY4" fmla="*/ 5818785 h 5818785"/>
                <a:gd name="connsiteX5" fmla="*/ -1 w 43870151"/>
                <a:gd name="connsiteY5" fmla="*/ 7053 h 5818785"/>
                <a:gd name="connsiteX0" fmla="*/ 239 w 43870391"/>
                <a:gd name="connsiteY0" fmla="*/ 7053 h 5814778"/>
                <a:gd name="connsiteX1" fmla="*/ 43870391 w 43870391"/>
                <a:gd name="connsiteY1" fmla="*/ 0 h 5814778"/>
                <a:gd name="connsiteX2" fmla="*/ 43819716 w 43870391"/>
                <a:gd name="connsiteY2" fmla="*/ 5811651 h 5814778"/>
                <a:gd name="connsiteX3" fmla="*/ 21917405 w 43870391"/>
                <a:gd name="connsiteY3" fmla="*/ 3009824 h 5814778"/>
                <a:gd name="connsiteX4" fmla="*/ 457 w 43870391"/>
                <a:gd name="connsiteY4" fmla="*/ 5814778 h 5814778"/>
                <a:gd name="connsiteX5" fmla="*/ 239 w 43870391"/>
                <a:gd name="connsiteY5" fmla="*/ 7053 h 5814778"/>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806763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70391"/>
                <a:gd name="connsiteY0" fmla="*/ 7053 h 5811651"/>
                <a:gd name="connsiteX1" fmla="*/ 43870391 w 43870391"/>
                <a:gd name="connsiteY1" fmla="*/ 0 h 5811651"/>
                <a:gd name="connsiteX2" fmla="*/ 43819716 w 43870391"/>
                <a:gd name="connsiteY2" fmla="*/ 5811651 h 5811651"/>
                <a:gd name="connsiteX3" fmla="*/ 21917405 w 43870391"/>
                <a:gd name="connsiteY3" fmla="*/ 3009824 h 5811651"/>
                <a:gd name="connsiteX4" fmla="*/ 457 w 43870391"/>
                <a:gd name="connsiteY4" fmla="*/ 5798748 h 5811651"/>
                <a:gd name="connsiteX5" fmla="*/ 239 w 43870391"/>
                <a:gd name="connsiteY5" fmla="*/ 7053 h 5811651"/>
                <a:gd name="connsiteX0" fmla="*/ 239 w 43842825"/>
                <a:gd name="connsiteY0" fmla="*/ 7053 h 5811651"/>
                <a:gd name="connsiteX1" fmla="*/ 43842825 w 43842825"/>
                <a:gd name="connsiteY1" fmla="*/ 0 h 5811651"/>
                <a:gd name="connsiteX2" fmla="*/ 43819716 w 43842825"/>
                <a:gd name="connsiteY2" fmla="*/ 5811651 h 5811651"/>
                <a:gd name="connsiteX3" fmla="*/ 21917405 w 43842825"/>
                <a:gd name="connsiteY3" fmla="*/ 3009824 h 5811651"/>
                <a:gd name="connsiteX4" fmla="*/ 457 w 43842825"/>
                <a:gd name="connsiteY4" fmla="*/ 5798748 h 5811651"/>
                <a:gd name="connsiteX5" fmla="*/ 239 w 43842825"/>
                <a:gd name="connsiteY5" fmla="*/ 7053 h 5811651"/>
                <a:gd name="connsiteX0" fmla="*/ 239 w 43824446"/>
                <a:gd name="connsiteY0" fmla="*/ 7053 h 5811651"/>
                <a:gd name="connsiteX1" fmla="*/ 43824446 w 43824446"/>
                <a:gd name="connsiteY1" fmla="*/ 0 h 5811651"/>
                <a:gd name="connsiteX2" fmla="*/ 43819716 w 43824446"/>
                <a:gd name="connsiteY2" fmla="*/ 5811651 h 5811651"/>
                <a:gd name="connsiteX3" fmla="*/ 21917405 w 43824446"/>
                <a:gd name="connsiteY3" fmla="*/ 3009824 h 5811651"/>
                <a:gd name="connsiteX4" fmla="*/ 457 w 43824446"/>
                <a:gd name="connsiteY4" fmla="*/ 5798748 h 5811651"/>
                <a:gd name="connsiteX5" fmla="*/ 239 w 43824446"/>
                <a:gd name="connsiteY5" fmla="*/ 7053 h 581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24446" h="5811651">
                  <a:moveTo>
                    <a:pt x="239" y="7053"/>
                  </a:moveTo>
                  <a:lnTo>
                    <a:pt x="43824446" y="0"/>
                  </a:lnTo>
                  <a:cubicBezTo>
                    <a:pt x="43822869" y="1937217"/>
                    <a:pt x="43821293" y="3874434"/>
                    <a:pt x="43819716" y="5811651"/>
                  </a:cubicBezTo>
                  <a:cubicBezTo>
                    <a:pt x="38268362" y="4032785"/>
                    <a:pt x="30438085" y="2966157"/>
                    <a:pt x="21917405" y="3009824"/>
                  </a:cubicBezTo>
                  <a:cubicBezTo>
                    <a:pt x="14614291" y="3047251"/>
                    <a:pt x="6453731" y="3277510"/>
                    <a:pt x="457" y="5798748"/>
                  </a:cubicBezTo>
                  <a:cubicBezTo>
                    <a:pt x="-1036" y="3861504"/>
                    <a:pt x="1732" y="1944297"/>
                    <a:pt x="239" y="7053"/>
                  </a:cubicBezTo>
                  <a:close/>
                </a:path>
              </a:pathLst>
            </a:custGeom>
            <a:gradFill flip="none" rotWithShape="1">
              <a:gsLst>
                <a:gs pos="0">
                  <a:schemeClr val="accent6"/>
                </a:gs>
                <a:gs pos="100000">
                  <a:schemeClr val="accent4"/>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16"/>
            <p:cNvSpPr/>
            <p:nvPr userDrawn="1"/>
          </p:nvSpPr>
          <p:spPr>
            <a:xfrm>
              <a:off x="-4323" y="5744"/>
              <a:ext cx="27440229" cy="4555641"/>
            </a:xfrm>
            <a:custGeom>
              <a:avLst/>
              <a:gdLst>
                <a:gd name="connsiteX0" fmla="*/ 0 w 43891200"/>
                <a:gd name="connsiteY0" fmla="*/ 0 h 7027483"/>
                <a:gd name="connsiteX1" fmla="*/ 43891200 w 43891200"/>
                <a:gd name="connsiteY1" fmla="*/ 0 h 7027483"/>
                <a:gd name="connsiteX2" fmla="*/ 43891200 w 43891200"/>
                <a:gd name="connsiteY2" fmla="*/ 7027483 h 7027483"/>
                <a:gd name="connsiteX3" fmla="*/ 0 w 43891200"/>
                <a:gd name="connsiteY3" fmla="*/ 7027483 h 7027483"/>
                <a:gd name="connsiteX4" fmla="*/ 0 w 43891200"/>
                <a:gd name="connsiteY4"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617527 w 43891200"/>
                <a:gd name="connsiteY3" fmla="*/ 6999261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0 w 43891200"/>
                <a:gd name="connsiteY4" fmla="*/ 7027483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100503"/>
                <a:gd name="connsiteX1" fmla="*/ 43891200 w 43891200"/>
                <a:gd name="connsiteY1" fmla="*/ 0 h 7100503"/>
                <a:gd name="connsiteX2" fmla="*/ 43891200 w 43891200"/>
                <a:gd name="connsiteY2" fmla="*/ 7027483 h 7100503"/>
                <a:gd name="connsiteX3" fmla="*/ 21448200 w 43891200"/>
                <a:gd name="connsiteY3" fmla="*/ 3838305 h 7100503"/>
                <a:gd name="connsiteX4" fmla="*/ 28221 w 43891200"/>
                <a:gd name="connsiteY4" fmla="*/ 6688809 h 7100503"/>
                <a:gd name="connsiteX5" fmla="*/ 0 w 43891200"/>
                <a:gd name="connsiteY5" fmla="*/ 0 h 710050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891200"/>
                <a:gd name="connsiteY0" fmla="*/ 0 h 7027483"/>
                <a:gd name="connsiteX1" fmla="*/ 43891200 w 43891200"/>
                <a:gd name="connsiteY1" fmla="*/ 0 h 7027483"/>
                <a:gd name="connsiteX2" fmla="*/ 43891200 w 43891200"/>
                <a:gd name="connsiteY2" fmla="*/ 7027483 h 7027483"/>
                <a:gd name="connsiteX3" fmla="*/ 21448200 w 43891200"/>
                <a:gd name="connsiteY3" fmla="*/ 3838305 h 7027483"/>
                <a:gd name="connsiteX4" fmla="*/ 28221 w 43891200"/>
                <a:gd name="connsiteY4" fmla="*/ 6688809 h 7027483"/>
                <a:gd name="connsiteX5" fmla="*/ 0 w 43891200"/>
                <a:gd name="connsiteY5" fmla="*/ 0 h 7027483"/>
                <a:gd name="connsiteX0" fmla="*/ 0 w 43968081"/>
                <a:gd name="connsiteY0" fmla="*/ 0 h 6688809"/>
                <a:gd name="connsiteX1" fmla="*/ 43891200 w 43968081"/>
                <a:gd name="connsiteY1" fmla="*/ 0 h 6688809"/>
                <a:gd name="connsiteX2" fmla="*/ 43968081 w 43968081"/>
                <a:gd name="connsiteY2" fmla="*/ 6358199 h 6688809"/>
                <a:gd name="connsiteX3" fmla="*/ 21448200 w 43968081"/>
                <a:gd name="connsiteY3" fmla="*/ 3838305 h 6688809"/>
                <a:gd name="connsiteX4" fmla="*/ 28221 w 43968081"/>
                <a:gd name="connsiteY4" fmla="*/ 6688809 h 6688809"/>
                <a:gd name="connsiteX5" fmla="*/ 0 w 43968081"/>
                <a:gd name="connsiteY5" fmla="*/ 0 h 6688809"/>
                <a:gd name="connsiteX0" fmla="*/ 0 w 43891200"/>
                <a:gd name="connsiteY0" fmla="*/ 0 h 6688809"/>
                <a:gd name="connsiteX1" fmla="*/ 43891200 w 43891200"/>
                <a:gd name="connsiteY1" fmla="*/ 0 h 6688809"/>
                <a:gd name="connsiteX2" fmla="*/ 43793664 w 43891200"/>
                <a:gd name="connsiteY2" fmla="*/ 6218350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91200"/>
                <a:gd name="connsiteY0" fmla="*/ 0 h 6688809"/>
                <a:gd name="connsiteX1" fmla="*/ 43891200 w 43891200"/>
                <a:gd name="connsiteY1" fmla="*/ 0 h 6688809"/>
                <a:gd name="connsiteX2" fmla="*/ 43823938 w 43891200"/>
                <a:gd name="connsiteY2" fmla="*/ 6183672 h 6688809"/>
                <a:gd name="connsiteX3" fmla="*/ 21448200 w 43891200"/>
                <a:gd name="connsiteY3" fmla="*/ 3838305 h 6688809"/>
                <a:gd name="connsiteX4" fmla="*/ 28221 w 43891200"/>
                <a:gd name="connsiteY4" fmla="*/ 6688809 h 6688809"/>
                <a:gd name="connsiteX5" fmla="*/ 0 w 43891200"/>
                <a:gd name="connsiteY5" fmla="*/ 0 h 6688809"/>
                <a:gd name="connsiteX0" fmla="*/ 0 w 43823938"/>
                <a:gd name="connsiteY0" fmla="*/ 0 h 6688809"/>
                <a:gd name="connsiteX1" fmla="*/ 43800376 w 43823938"/>
                <a:gd name="connsiteY1" fmla="*/ 0 h 6688809"/>
                <a:gd name="connsiteX2" fmla="*/ 43823938 w 43823938"/>
                <a:gd name="connsiteY2" fmla="*/ 6183672 h 6688809"/>
                <a:gd name="connsiteX3" fmla="*/ 21448200 w 43823938"/>
                <a:gd name="connsiteY3" fmla="*/ 3838305 h 6688809"/>
                <a:gd name="connsiteX4" fmla="*/ 28221 w 43823938"/>
                <a:gd name="connsiteY4" fmla="*/ 6688809 h 6688809"/>
                <a:gd name="connsiteX5" fmla="*/ 0 w 43823938"/>
                <a:gd name="connsiteY5" fmla="*/ 0 h 6688809"/>
                <a:gd name="connsiteX0" fmla="*/ 0 w 43883631"/>
                <a:gd name="connsiteY0" fmla="*/ 0 h 6688809"/>
                <a:gd name="connsiteX1" fmla="*/ 43883631 w 43883631"/>
                <a:gd name="connsiteY1" fmla="*/ 41614 h 6688809"/>
                <a:gd name="connsiteX2" fmla="*/ 43823938 w 43883631"/>
                <a:gd name="connsiteY2" fmla="*/ 6183672 h 6688809"/>
                <a:gd name="connsiteX3" fmla="*/ 21448200 w 43883631"/>
                <a:gd name="connsiteY3" fmla="*/ 3838305 h 6688809"/>
                <a:gd name="connsiteX4" fmla="*/ 28221 w 43883631"/>
                <a:gd name="connsiteY4" fmla="*/ 6688809 h 6688809"/>
                <a:gd name="connsiteX5" fmla="*/ 0 w 43883631"/>
                <a:gd name="connsiteY5" fmla="*/ 0 h 6688809"/>
                <a:gd name="connsiteX0" fmla="*/ 0 w 43876062"/>
                <a:gd name="connsiteY0" fmla="*/ 0 h 6688809"/>
                <a:gd name="connsiteX1" fmla="*/ 43876062 w 43876062"/>
                <a:gd name="connsiteY1" fmla="*/ 6936 h 6688809"/>
                <a:gd name="connsiteX2" fmla="*/ 43823938 w 43876062"/>
                <a:gd name="connsiteY2" fmla="*/ 6183672 h 6688809"/>
                <a:gd name="connsiteX3" fmla="*/ 21448200 w 43876062"/>
                <a:gd name="connsiteY3" fmla="*/ 3838305 h 6688809"/>
                <a:gd name="connsiteX4" fmla="*/ 28221 w 43876062"/>
                <a:gd name="connsiteY4" fmla="*/ 6688809 h 6688809"/>
                <a:gd name="connsiteX5" fmla="*/ 0 w 43876062"/>
                <a:gd name="connsiteY5" fmla="*/ 0 h 6688809"/>
                <a:gd name="connsiteX0" fmla="*/ 0 w 43883634"/>
                <a:gd name="connsiteY0" fmla="*/ 6936 h 6695745"/>
                <a:gd name="connsiteX1" fmla="*/ 43883634 w 43883634"/>
                <a:gd name="connsiteY1" fmla="*/ 0 h 6695745"/>
                <a:gd name="connsiteX2" fmla="*/ 43823938 w 43883634"/>
                <a:gd name="connsiteY2" fmla="*/ 6190608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448200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6368 w 43883634"/>
                <a:gd name="connsiteY3" fmla="*/ 3845241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871047 w 43883634"/>
                <a:gd name="connsiteY3" fmla="*/ 3810016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82633 w 43883634"/>
                <a:gd name="connsiteY3" fmla="*/ 3782129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5745"/>
                <a:gd name="connsiteX1" fmla="*/ 43883634 w 43883634"/>
                <a:gd name="connsiteY1" fmla="*/ 0 h 6695745"/>
                <a:gd name="connsiteX2" fmla="*/ 43827740 w 43883634"/>
                <a:gd name="connsiteY2" fmla="*/ 6180150 h 6695745"/>
                <a:gd name="connsiteX3" fmla="*/ 21911623 w 43883634"/>
                <a:gd name="connsiteY3" fmla="*/ 3791425 h 6695745"/>
                <a:gd name="connsiteX4" fmla="*/ 28221 w 43883634"/>
                <a:gd name="connsiteY4" fmla="*/ 6695745 h 6695745"/>
                <a:gd name="connsiteX5" fmla="*/ 0 w 43883634"/>
                <a:gd name="connsiteY5" fmla="*/ 6936 h 6695745"/>
                <a:gd name="connsiteX0" fmla="*/ 0 w 43883634"/>
                <a:gd name="connsiteY0" fmla="*/ 6936 h 6691837"/>
                <a:gd name="connsiteX1" fmla="*/ 43883634 w 43883634"/>
                <a:gd name="connsiteY1" fmla="*/ 0 h 6691837"/>
                <a:gd name="connsiteX2" fmla="*/ 43827740 w 43883634"/>
                <a:gd name="connsiteY2" fmla="*/ 6180150 h 6691837"/>
                <a:gd name="connsiteX3" fmla="*/ 21911623 w 43883634"/>
                <a:gd name="connsiteY3" fmla="*/ 3791425 h 6691837"/>
                <a:gd name="connsiteX4" fmla="*/ 66513 w 43883634"/>
                <a:gd name="connsiteY4" fmla="*/ 6691837 h 6691837"/>
                <a:gd name="connsiteX5" fmla="*/ 0 w 43883634"/>
                <a:gd name="connsiteY5" fmla="*/ 6936 h 6691837"/>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40 w 43883634"/>
                <a:gd name="connsiteY2" fmla="*/ 6180150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0 w 43883634"/>
                <a:gd name="connsiteY0" fmla="*/ 6936 h 6695746"/>
                <a:gd name="connsiteX1" fmla="*/ 43883634 w 43883634"/>
                <a:gd name="connsiteY1" fmla="*/ 0 h 6695746"/>
                <a:gd name="connsiteX2" fmla="*/ 43827739 w 43883634"/>
                <a:gd name="connsiteY2" fmla="*/ 5777889 h 6695746"/>
                <a:gd name="connsiteX3" fmla="*/ 21911623 w 43883634"/>
                <a:gd name="connsiteY3" fmla="*/ 3791425 h 6695746"/>
                <a:gd name="connsiteX4" fmla="*/ 49494 w 43883634"/>
                <a:gd name="connsiteY4" fmla="*/ 6695746 h 6695746"/>
                <a:gd name="connsiteX5" fmla="*/ 0 w 43883634"/>
                <a:gd name="connsiteY5" fmla="*/ 6936 h 6695746"/>
                <a:gd name="connsiteX0" fmla="*/ 23933 w 43834140"/>
                <a:gd name="connsiteY0" fmla="*/ 15369 h 6695746"/>
                <a:gd name="connsiteX1" fmla="*/ 43834140 w 43834140"/>
                <a:gd name="connsiteY1" fmla="*/ 0 h 6695746"/>
                <a:gd name="connsiteX2" fmla="*/ 43778245 w 43834140"/>
                <a:gd name="connsiteY2" fmla="*/ 5777889 h 6695746"/>
                <a:gd name="connsiteX3" fmla="*/ 21862129 w 43834140"/>
                <a:gd name="connsiteY3" fmla="*/ 3791425 h 6695746"/>
                <a:gd name="connsiteX4" fmla="*/ 0 w 43834140"/>
                <a:gd name="connsiteY4" fmla="*/ 6695746 h 6695746"/>
                <a:gd name="connsiteX5" fmla="*/ 23933 w 43834140"/>
                <a:gd name="connsiteY5" fmla="*/ 15369 h 6695746"/>
                <a:gd name="connsiteX0" fmla="*/ 1414 w 43848334"/>
                <a:gd name="connsiteY0" fmla="*/ 15369 h 6695746"/>
                <a:gd name="connsiteX1" fmla="*/ 43848334 w 43848334"/>
                <a:gd name="connsiteY1" fmla="*/ 0 h 6695746"/>
                <a:gd name="connsiteX2" fmla="*/ 43792439 w 43848334"/>
                <a:gd name="connsiteY2" fmla="*/ 5777889 h 6695746"/>
                <a:gd name="connsiteX3" fmla="*/ 21876323 w 43848334"/>
                <a:gd name="connsiteY3" fmla="*/ 3791425 h 6695746"/>
                <a:gd name="connsiteX4" fmla="*/ 14194 w 43848334"/>
                <a:gd name="connsiteY4" fmla="*/ 6695746 h 6695746"/>
                <a:gd name="connsiteX5" fmla="*/ 1414 w 43848334"/>
                <a:gd name="connsiteY5" fmla="*/ 15369 h 6695746"/>
                <a:gd name="connsiteX0" fmla="*/ 1414 w 43792439"/>
                <a:gd name="connsiteY0" fmla="*/ 6936 h 6687313"/>
                <a:gd name="connsiteX1" fmla="*/ 43729019 w 43792439"/>
                <a:gd name="connsiteY1" fmla="*/ 0 h 6687313"/>
                <a:gd name="connsiteX2" fmla="*/ 43792439 w 43792439"/>
                <a:gd name="connsiteY2" fmla="*/ 5769456 h 6687313"/>
                <a:gd name="connsiteX3" fmla="*/ 21876323 w 43792439"/>
                <a:gd name="connsiteY3" fmla="*/ 3782992 h 6687313"/>
                <a:gd name="connsiteX4" fmla="*/ 14194 w 43792439"/>
                <a:gd name="connsiteY4" fmla="*/ 6687313 h 6687313"/>
                <a:gd name="connsiteX5" fmla="*/ 1414 w 43792439"/>
                <a:gd name="connsiteY5" fmla="*/ 6936 h 6687313"/>
                <a:gd name="connsiteX0" fmla="*/ 1414 w 43792439"/>
                <a:gd name="connsiteY0" fmla="*/ 0 h 6680377"/>
                <a:gd name="connsiteX1" fmla="*/ 43600524 w 43792439"/>
                <a:gd name="connsiteY1" fmla="*/ 77395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2439"/>
                <a:gd name="connsiteY0" fmla="*/ 0 h 6680377"/>
                <a:gd name="connsiteX1" fmla="*/ 43683128 w 43792439"/>
                <a:gd name="connsiteY1" fmla="*/ 119561 h 6680377"/>
                <a:gd name="connsiteX2" fmla="*/ 43792439 w 43792439"/>
                <a:gd name="connsiteY2" fmla="*/ 5762520 h 6680377"/>
                <a:gd name="connsiteX3" fmla="*/ 21876323 w 43792439"/>
                <a:gd name="connsiteY3" fmla="*/ 3776056 h 6680377"/>
                <a:gd name="connsiteX4" fmla="*/ 14194 w 43792439"/>
                <a:gd name="connsiteY4" fmla="*/ 6680377 h 6680377"/>
                <a:gd name="connsiteX5" fmla="*/ 1414 w 43792439"/>
                <a:gd name="connsiteY5" fmla="*/ 0 h 6680377"/>
                <a:gd name="connsiteX0" fmla="*/ 1414 w 43793267"/>
                <a:gd name="connsiteY0" fmla="*/ 0 h 6680377"/>
                <a:gd name="connsiteX1" fmla="*/ 43793267 w 43793267"/>
                <a:gd name="connsiteY1" fmla="*/ 1497 h 6680377"/>
                <a:gd name="connsiteX2" fmla="*/ 43792439 w 43793267"/>
                <a:gd name="connsiteY2" fmla="*/ 5762520 h 6680377"/>
                <a:gd name="connsiteX3" fmla="*/ 21876323 w 43793267"/>
                <a:gd name="connsiteY3" fmla="*/ 3776056 h 6680377"/>
                <a:gd name="connsiteX4" fmla="*/ 14194 w 43793267"/>
                <a:gd name="connsiteY4" fmla="*/ 6680377 h 6680377"/>
                <a:gd name="connsiteX5" fmla="*/ 1414 w 43793267"/>
                <a:gd name="connsiteY5" fmla="*/ 0 h 6680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3267" h="6680377">
                  <a:moveTo>
                    <a:pt x="1414" y="0"/>
                  </a:moveTo>
                  <a:lnTo>
                    <a:pt x="43793267" y="1497"/>
                  </a:lnTo>
                  <a:cubicBezTo>
                    <a:pt x="43793267" y="2343991"/>
                    <a:pt x="43792439" y="3420026"/>
                    <a:pt x="43792439" y="5762520"/>
                  </a:cubicBezTo>
                  <a:cubicBezTo>
                    <a:pt x="38990659" y="4549272"/>
                    <a:pt x="29172697" y="3623080"/>
                    <a:pt x="21876323" y="3776056"/>
                  </a:cubicBezTo>
                  <a:cubicBezTo>
                    <a:pt x="14579949" y="3929032"/>
                    <a:pt x="6467468" y="4159139"/>
                    <a:pt x="14194" y="6680377"/>
                  </a:cubicBezTo>
                  <a:cubicBezTo>
                    <a:pt x="22172" y="4453585"/>
                    <a:pt x="-6564" y="2226792"/>
                    <a:pt x="1414" y="0"/>
                  </a:cubicBezTo>
                  <a:close/>
                </a:path>
              </a:pathLst>
            </a:custGeom>
            <a:gradFill flip="none" rotWithShape="1">
              <a:gsLst>
                <a:gs pos="0">
                  <a:schemeClr val="accent6"/>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15"/>
            <p:cNvSpPr/>
            <p:nvPr userDrawn="1"/>
          </p:nvSpPr>
          <p:spPr>
            <a:xfrm>
              <a:off x="-14192" y="1382"/>
              <a:ext cx="27451941" cy="4570666"/>
            </a:xfrm>
            <a:custGeom>
              <a:avLst/>
              <a:gdLst>
                <a:gd name="connsiteX0" fmla="*/ 0 w 43891200"/>
                <a:gd name="connsiteY0" fmla="*/ 0 h 2171777"/>
                <a:gd name="connsiteX1" fmla="*/ 43891200 w 43891200"/>
                <a:gd name="connsiteY1" fmla="*/ 0 h 2171777"/>
                <a:gd name="connsiteX2" fmla="*/ 43891200 w 43891200"/>
                <a:gd name="connsiteY2" fmla="*/ 2171777 h 2171777"/>
                <a:gd name="connsiteX3" fmla="*/ 0 w 43891200"/>
                <a:gd name="connsiteY3" fmla="*/ 2171777 h 2171777"/>
                <a:gd name="connsiteX4" fmla="*/ 0 w 43891200"/>
                <a:gd name="connsiteY4" fmla="*/ 0 h 2171777"/>
                <a:gd name="connsiteX0" fmla="*/ 0 w 43891200"/>
                <a:gd name="connsiteY0" fmla="*/ 0 h 2171777"/>
                <a:gd name="connsiteX1" fmla="*/ 43891200 w 43891200"/>
                <a:gd name="connsiteY1" fmla="*/ 0 h 2171777"/>
                <a:gd name="connsiteX2" fmla="*/ 43891200 w 43891200"/>
                <a:gd name="connsiteY2" fmla="*/ 2171777 h 2171777"/>
                <a:gd name="connsiteX3" fmla="*/ 21843298 w 43891200"/>
                <a:gd name="connsiteY3" fmla="*/ 2143554 h 2171777"/>
                <a:gd name="connsiteX4" fmla="*/ 0 w 43891200"/>
                <a:gd name="connsiteY4" fmla="*/ 2171777 h 2171777"/>
                <a:gd name="connsiteX5" fmla="*/ 0 w 43891200"/>
                <a:gd name="connsiteY5" fmla="*/ 0 h 2171777"/>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90029"/>
                <a:gd name="connsiteX1" fmla="*/ 43891200 w 43891200"/>
                <a:gd name="connsiteY1" fmla="*/ 0 h 5390029"/>
                <a:gd name="connsiteX2" fmla="*/ 43891200 w 43891200"/>
                <a:gd name="connsiteY2" fmla="*/ 2171777 h 5390029"/>
                <a:gd name="connsiteX3" fmla="*/ 21843298 w 43891200"/>
                <a:gd name="connsiteY3" fmla="*/ 2143554 h 5390029"/>
                <a:gd name="connsiteX4" fmla="*/ 28221 w 43891200"/>
                <a:gd name="connsiteY4" fmla="*/ 5360956 h 5390029"/>
                <a:gd name="connsiteX5" fmla="*/ 0 w 43891200"/>
                <a:gd name="connsiteY5" fmla="*/ 0 h 5390029"/>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2143554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691988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200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778314 w 43891200"/>
                <a:gd name="connsiteY2" fmla="*/ 2171777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60956"/>
                <a:gd name="connsiteX1" fmla="*/ 43891200 w 43891200"/>
                <a:gd name="connsiteY1" fmla="*/ 0 h 5360956"/>
                <a:gd name="connsiteX2" fmla="*/ 43891197 w 43891200"/>
                <a:gd name="connsiteY2" fmla="*/ 2143554 h 5360956"/>
                <a:gd name="connsiteX3" fmla="*/ 21843298 w 43891200"/>
                <a:gd name="connsiteY3" fmla="*/ 1381537 h 5360956"/>
                <a:gd name="connsiteX4" fmla="*/ 28221 w 43891200"/>
                <a:gd name="connsiteY4" fmla="*/ 5360956 h 5360956"/>
                <a:gd name="connsiteX5" fmla="*/ 0 w 43891200"/>
                <a:gd name="connsiteY5" fmla="*/ 0 h 5360956"/>
                <a:gd name="connsiteX0" fmla="*/ 0 w 43891200"/>
                <a:gd name="connsiteY0" fmla="*/ 0 h 5383162"/>
                <a:gd name="connsiteX1" fmla="*/ 43891200 w 43891200"/>
                <a:gd name="connsiteY1" fmla="*/ 0 h 5383162"/>
                <a:gd name="connsiteX2" fmla="*/ 43891197 w 43891200"/>
                <a:gd name="connsiteY2" fmla="*/ 2143554 h 5383162"/>
                <a:gd name="connsiteX3" fmla="*/ 21843298 w 43891200"/>
                <a:gd name="connsiteY3" fmla="*/ 1381537 h 5383162"/>
                <a:gd name="connsiteX4" fmla="*/ 12981 w 43891200"/>
                <a:gd name="connsiteY4" fmla="*/ 5383162 h 5383162"/>
                <a:gd name="connsiteX5" fmla="*/ 0 w 43891200"/>
                <a:gd name="connsiteY5" fmla="*/ 0 h 5383162"/>
                <a:gd name="connsiteX0" fmla="*/ 0 w 43891200"/>
                <a:gd name="connsiteY0" fmla="*/ 0 h 5353553"/>
                <a:gd name="connsiteX1" fmla="*/ 43891200 w 43891200"/>
                <a:gd name="connsiteY1" fmla="*/ 0 h 5353553"/>
                <a:gd name="connsiteX2" fmla="*/ 43891197 w 43891200"/>
                <a:gd name="connsiteY2" fmla="*/ 2143554 h 5353553"/>
                <a:gd name="connsiteX3" fmla="*/ 21843298 w 43891200"/>
                <a:gd name="connsiteY3" fmla="*/ 1381537 h 5353553"/>
                <a:gd name="connsiteX4" fmla="*/ 12981 w 43891200"/>
                <a:gd name="connsiteY4" fmla="*/ 5353553 h 5353553"/>
                <a:gd name="connsiteX5" fmla="*/ 0 w 43891200"/>
                <a:gd name="connsiteY5" fmla="*/ 0 h 5353553"/>
                <a:gd name="connsiteX0" fmla="*/ 0 w 43891200"/>
                <a:gd name="connsiteY0" fmla="*/ 0 h 5375759"/>
                <a:gd name="connsiteX1" fmla="*/ 43891200 w 43891200"/>
                <a:gd name="connsiteY1" fmla="*/ 0 h 5375759"/>
                <a:gd name="connsiteX2" fmla="*/ 43891197 w 43891200"/>
                <a:gd name="connsiteY2" fmla="*/ 2143554 h 5375759"/>
                <a:gd name="connsiteX3" fmla="*/ 21843298 w 43891200"/>
                <a:gd name="connsiteY3" fmla="*/ 1381537 h 5375759"/>
                <a:gd name="connsiteX4" fmla="*/ 2821 w 43891200"/>
                <a:gd name="connsiteY4" fmla="*/ 5375759 h 5375759"/>
                <a:gd name="connsiteX5" fmla="*/ 0 w 43891200"/>
                <a:gd name="connsiteY5" fmla="*/ 0 h 5375759"/>
                <a:gd name="connsiteX0" fmla="*/ 0 w 43891200"/>
                <a:gd name="connsiteY0" fmla="*/ 0 h 5391472"/>
                <a:gd name="connsiteX1" fmla="*/ 43891200 w 43891200"/>
                <a:gd name="connsiteY1" fmla="*/ 0 h 5391472"/>
                <a:gd name="connsiteX2" fmla="*/ 43891197 w 43891200"/>
                <a:gd name="connsiteY2" fmla="*/ 2143554 h 5391472"/>
                <a:gd name="connsiteX3" fmla="*/ 21843298 w 43891200"/>
                <a:gd name="connsiteY3" fmla="*/ 1381537 h 5391472"/>
                <a:gd name="connsiteX4" fmla="*/ 24143 w 43891200"/>
                <a:gd name="connsiteY4" fmla="*/ 5391472 h 5391472"/>
                <a:gd name="connsiteX5" fmla="*/ 0 w 43891200"/>
                <a:gd name="connsiteY5" fmla="*/ 0 h 5391472"/>
                <a:gd name="connsiteX0" fmla="*/ 0 w 43891200"/>
                <a:gd name="connsiteY0" fmla="*/ 0 h 5388329"/>
                <a:gd name="connsiteX1" fmla="*/ 43891200 w 43891200"/>
                <a:gd name="connsiteY1" fmla="*/ 0 h 5388329"/>
                <a:gd name="connsiteX2" fmla="*/ 43891197 w 43891200"/>
                <a:gd name="connsiteY2" fmla="*/ 2143554 h 5388329"/>
                <a:gd name="connsiteX3" fmla="*/ 21843298 w 43891200"/>
                <a:gd name="connsiteY3" fmla="*/ 1381537 h 5388329"/>
                <a:gd name="connsiteX4" fmla="*/ 11350 w 43891200"/>
                <a:gd name="connsiteY4" fmla="*/ 5388329 h 5388329"/>
                <a:gd name="connsiteX5" fmla="*/ 0 w 43891200"/>
                <a:gd name="connsiteY5" fmla="*/ 0 h 5388329"/>
                <a:gd name="connsiteX0" fmla="*/ 0 w 43918796"/>
                <a:gd name="connsiteY0" fmla="*/ 0 h 5388329"/>
                <a:gd name="connsiteX1" fmla="*/ 43918796 w 43918796"/>
                <a:gd name="connsiteY1" fmla="*/ 0 h 5388329"/>
                <a:gd name="connsiteX2" fmla="*/ 43918793 w 43918796"/>
                <a:gd name="connsiteY2" fmla="*/ 2143554 h 5388329"/>
                <a:gd name="connsiteX3" fmla="*/ 21870894 w 43918796"/>
                <a:gd name="connsiteY3" fmla="*/ 1381537 h 5388329"/>
                <a:gd name="connsiteX4" fmla="*/ 38946 w 43918796"/>
                <a:gd name="connsiteY4" fmla="*/ 5388329 h 5388329"/>
                <a:gd name="connsiteX5" fmla="*/ 0 w 43918796"/>
                <a:gd name="connsiteY5" fmla="*/ 0 h 5388329"/>
                <a:gd name="connsiteX0" fmla="*/ 0 w 43882001"/>
                <a:gd name="connsiteY0" fmla="*/ 6780 h 5388329"/>
                <a:gd name="connsiteX1" fmla="*/ 43882001 w 43882001"/>
                <a:gd name="connsiteY1" fmla="*/ 0 h 5388329"/>
                <a:gd name="connsiteX2" fmla="*/ 43881998 w 43882001"/>
                <a:gd name="connsiteY2" fmla="*/ 2143554 h 5388329"/>
                <a:gd name="connsiteX3" fmla="*/ 21834099 w 43882001"/>
                <a:gd name="connsiteY3" fmla="*/ 1381537 h 5388329"/>
                <a:gd name="connsiteX4" fmla="*/ 2151 w 43882001"/>
                <a:gd name="connsiteY4" fmla="*/ 5388329 h 5388329"/>
                <a:gd name="connsiteX5" fmla="*/ 0 w 43882001"/>
                <a:gd name="connsiteY5" fmla="*/ 6780 h 5388329"/>
                <a:gd name="connsiteX0" fmla="*/ 0 w 43909597"/>
                <a:gd name="connsiteY0" fmla="*/ 6780 h 5388329"/>
                <a:gd name="connsiteX1" fmla="*/ 43909597 w 43909597"/>
                <a:gd name="connsiteY1" fmla="*/ 0 h 5388329"/>
                <a:gd name="connsiteX2" fmla="*/ 43909594 w 43909597"/>
                <a:gd name="connsiteY2" fmla="*/ 2143554 h 5388329"/>
                <a:gd name="connsiteX3" fmla="*/ 21861695 w 43909597"/>
                <a:gd name="connsiteY3" fmla="*/ 1381537 h 5388329"/>
                <a:gd name="connsiteX4" fmla="*/ 29747 w 43909597"/>
                <a:gd name="connsiteY4" fmla="*/ 5388329 h 5388329"/>
                <a:gd name="connsiteX5" fmla="*/ 0 w 43909597"/>
                <a:gd name="connsiteY5" fmla="*/ 6780 h 5388329"/>
                <a:gd name="connsiteX0" fmla="*/ 16283 w 43879886"/>
                <a:gd name="connsiteY0" fmla="*/ 13560 h 5388329"/>
                <a:gd name="connsiteX1" fmla="*/ 43879886 w 43879886"/>
                <a:gd name="connsiteY1" fmla="*/ 0 h 5388329"/>
                <a:gd name="connsiteX2" fmla="*/ 43879883 w 43879886"/>
                <a:gd name="connsiteY2" fmla="*/ 2143554 h 5388329"/>
                <a:gd name="connsiteX3" fmla="*/ 21831984 w 43879886"/>
                <a:gd name="connsiteY3" fmla="*/ 1381537 h 5388329"/>
                <a:gd name="connsiteX4" fmla="*/ 36 w 43879886"/>
                <a:gd name="connsiteY4" fmla="*/ 5388329 h 5388329"/>
                <a:gd name="connsiteX5" fmla="*/ 16283 w 43879886"/>
                <a:gd name="connsiteY5" fmla="*/ 13560 h 5388329"/>
                <a:gd name="connsiteX0" fmla="*/ 7118 w 43879920"/>
                <a:gd name="connsiteY0" fmla="*/ 6780 h 5388329"/>
                <a:gd name="connsiteX1" fmla="*/ 43879920 w 43879920"/>
                <a:gd name="connsiteY1" fmla="*/ 0 h 5388329"/>
                <a:gd name="connsiteX2" fmla="*/ 43879917 w 43879920"/>
                <a:gd name="connsiteY2" fmla="*/ 2143554 h 5388329"/>
                <a:gd name="connsiteX3" fmla="*/ 21832018 w 43879920"/>
                <a:gd name="connsiteY3" fmla="*/ 1381537 h 5388329"/>
                <a:gd name="connsiteX4" fmla="*/ 70 w 43879920"/>
                <a:gd name="connsiteY4" fmla="*/ 5388329 h 5388329"/>
                <a:gd name="connsiteX5" fmla="*/ 7118 w 43879920"/>
                <a:gd name="connsiteY5" fmla="*/ 6780 h 5388329"/>
                <a:gd name="connsiteX0" fmla="*/ 0 w 43900399"/>
                <a:gd name="connsiteY0" fmla="*/ 0 h 5388329"/>
                <a:gd name="connsiteX1" fmla="*/ 43900399 w 43900399"/>
                <a:gd name="connsiteY1" fmla="*/ 0 h 5388329"/>
                <a:gd name="connsiteX2" fmla="*/ 43900396 w 43900399"/>
                <a:gd name="connsiteY2" fmla="*/ 2143554 h 5388329"/>
                <a:gd name="connsiteX3" fmla="*/ 21852497 w 43900399"/>
                <a:gd name="connsiteY3" fmla="*/ 1381537 h 5388329"/>
                <a:gd name="connsiteX4" fmla="*/ 20549 w 43900399"/>
                <a:gd name="connsiteY4" fmla="*/ 5388329 h 5388329"/>
                <a:gd name="connsiteX5" fmla="*/ 0 w 43900399"/>
                <a:gd name="connsiteY5" fmla="*/ 0 h 5388329"/>
                <a:gd name="connsiteX0" fmla="*/ 0 w 43900396"/>
                <a:gd name="connsiteY0" fmla="*/ 0 h 5388329"/>
                <a:gd name="connsiteX1" fmla="*/ 43854405 w 43900396"/>
                <a:gd name="connsiteY1" fmla="*/ 27119 h 5388329"/>
                <a:gd name="connsiteX2" fmla="*/ 43900396 w 43900396"/>
                <a:gd name="connsiteY2" fmla="*/ 2143554 h 5388329"/>
                <a:gd name="connsiteX3" fmla="*/ 21852497 w 43900396"/>
                <a:gd name="connsiteY3" fmla="*/ 1381537 h 5388329"/>
                <a:gd name="connsiteX4" fmla="*/ 20549 w 43900396"/>
                <a:gd name="connsiteY4" fmla="*/ 5388329 h 5388329"/>
                <a:gd name="connsiteX5" fmla="*/ 0 w 43900396"/>
                <a:gd name="connsiteY5" fmla="*/ 0 h 5388329"/>
                <a:gd name="connsiteX0" fmla="*/ 0 w 43900398"/>
                <a:gd name="connsiteY0" fmla="*/ 0 h 5388329"/>
                <a:gd name="connsiteX1" fmla="*/ 43900398 w 43900398"/>
                <a:gd name="connsiteY1" fmla="*/ 6780 h 5388329"/>
                <a:gd name="connsiteX2" fmla="*/ 43900396 w 43900398"/>
                <a:gd name="connsiteY2" fmla="*/ 2143554 h 5388329"/>
                <a:gd name="connsiteX3" fmla="*/ 21852497 w 43900398"/>
                <a:gd name="connsiteY3" fmla="*/ 1381537 h 5388329"/>
                <a:gd name="connsiteX4" fmla="*/ 20549 w 43900398"/>
                <a:gd name="connsiteY4" fmla="*/ 5388329 h 5388329"/>
                <a:gd name="connsiteX5" fmla="*/ 0 w 43900398"/>
                <a:gd name="connsiteY5" fmla="*/ 0 h 5388329"/>
                <a:gd name="connsiteX0" fmla="*/ 0 w 43909598"/>
                <a:gd name="connsiteY0" fmla="*/ 0 h 5388329"/>
                <a:gd name="connsiteX1" fmla="*/ 43909598 w 43909598"/>
                <a:gd name="connsiteY1" fmla="*/ 6780 h 5388329"/>
                <a:gd name="connsiteX2" fmla="*/ 43900396 w 43909598"/>
                <a:gd name="connsiteY2" fmla="*/ 2143554 h 5388329"/>
                <a:gd name="connsiteX3" fmla="*/ 21852497 w 43909598"/>
                <a:gd name="connsiteY3" fmla="*/ 1381537 h 5388329"/>
                <a:gd name="connsiteX4" fmla="*/ 20549 w 43909598"/>
                <a:gd name="connsiteY4" fmla="*/ 5388329 h 5388329"/>
                <a:gd name="connsiteX5" fmla="*/ 0 w 43909598"/>
                <a:gd name="connsiteY5" fmla="*/ 0 h 538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09598" h="5388329">
                  <a:moveTo>
                    <a:pt x="0" y="0"/>
                  </a:moveTo>
                  <a:lnTo>
                    <a:pt x="43909598" y="6780"/>
                  </a:lnTo>
                  <a:cubicBezTo>
                    <a:pt x="43909597" y="719038"/>
                    <a:pt x="43900397" y="1431296"/>
                    <a:pt x="43900396" y="2143554"/>
                  </a:cubicBezTo>
                  <a:cubicBezTo>
                    <a:pt x="37284373" y="1358490"/>
                    <a:pt x="29162993" y="845303"/>
                    <a:pt x="21852497" y="1381537"/>
                  </a:cubicBezTo>
                  <a:cubicBezTo>
                    <a:pt x="14542001" y="1917771"/>
                    <a:pt x="6144574" y="2782191"/>
                    <a:pt x="20549" y="5388329"/>
                  </a:cubicBezTo>
                  <a:cubicBezTo>
                    <a:pt x="19609" y="3596409"/>
                    <a:pt x="940" y="1791920"/>
                    <a:pt x="0" y="0"/>
                  </a:cubicBezTo>
                  <a:close/>
                </a:path>
              </a:pathLst>
            </a:custGeom>
            <a:gradFill flip="none" rotWithShape="1">
              <a:gsLst>
                <a:gs pos="0">
                  <a:schemeClr val="tx2"/>
                </a:gs>
                <a:gs pos="100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grpSp>
      <p:sp>
        <p:nvSpPr>
          <p:cNvPr id="47" name="Text Box 14"/>
          <p:cNvSpPr txBox="1">
            <a:spLocks noChangeArrowheads="1"/>
          </p:cNvSpPr>
          <p:nvPr userDrawn="1"/>
        </p:nvSpPr>
        <p:spPr bwMode="auto">
          <a:xfrm>
            <a:off x="888800" y="29628345"/>
            <a:ext cx="3786383" cy="324883"/>
          </a:xfrm>
          <a:prstGeom prst="rect">
            <a:avLst/>
          </a:prstGeom>
          <a:noFill/>
          <a:ln w="9525">
            <a:noFill/>
            <a:miter lim="800000"/>
            <a:headEnd/>
            <a:tailEnd/>
          </a:ln>
          <a:effectLst/>
        </p:spPr>
        <p:txBody>
          <a:bodyPr wrap="square" lIns="78297" tIns="39141" rIns="78297" bIns="39141">
            <a:spAutoFit/>
          </a:bodyPr>
          <a:lstStyle/>
          <a:p>
            <a:pPr eaLnBrk="0" hangingPunct="0">
              <a:lnSpc>
                <a:spcPct val="65000"/>
              </a:lnSpc>
              <a:spcBef>
                <a:spcPct val="50000"/>
              </a:spcBef>
              <a:defRPr/>
            </a:pPr>
            <a:r>
              <a:rPr lang="en-US" sz="600" b="1" dirty="0" smtClean="0">
                <a:solidFill>
                  <a:schemeClr val="bg1">
                    <a:lumMod val="75000"/>
                  </a:schemeClr>
                </a:solidFill>
                <a:latin typeface="Arial" charset="0"/>
              </a:rPr>
              <a:t>RESEARCH POSTER PRESENTATION </a:t>
            </a:r>
            <a:r>
              <a:rPr lang="en-US" sz="600" b="1" dirty="0">
                <a:solidFill>
                  <a:schemeClr val="bg1">
                    <a:lumMod val="75000"/>
                  </a:schemeClr>
                </a:solidFill>
                <a:latin typeface="Arial" charset="0"/>
              </a:rPr>
              <a:t>DESIGN © </a:t>
            </a:r>
            <a:r>
              <a:rPr lang="en-US" sz="600" b="1" dirty="0" smtClean="0">
                <a:solidFill>
                  <a:schemeClr val="bg1">
                    <a:lumMod val="75000"/>
                  </a:schemeClr>
                </a:solidFill>
                <a:latin typeface="Arial" charset="0"/>
              </a:rPr>
              <a:t>2015</a:t>
            </a:r>
            <a:endParaRPr lang="en-US" sz="600" b="1" dirty="0">
              <a:solidFill>
                <a:schemeClr val="bg1">
                  <a:lumMod val="75000"/>
                </a:schemeClr>
              </a:solidFill>
              <a:latin typeface="Arial" charset="0"/>
            </a:endParaRPr>
          </a:p>
          <a:p>
            <a:pPr eaLnBrk="0" hangingPunct="0">
              <a:lnSpc>
                <a:spcPct val="65000"/>
              </a:lnSpc>
              <a:spcBef>
                <a:spcPct val="50000"/>
              </a:spcBef>
              <a:defRPr/>
            </a:pPr>
            <a:r>
              <a:rPr lang="en-US" sz="1050" b="1" dirty="0">
                <a:solidFill>
                  <a:schemeClr val="bg1">
                    <a:lumMod val="75000"/>
                  </a:schemeClr>
                </a:solidFill>
                <a:latin typeface="Arial" charset="0"/>
              </a:rPr>
              <a:t>www.PosterPresentations.com</a:t>
            </a:r>
          </a:p>
        </p:txBody>
      </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3038715" rtl="0" eaLnBrk="1" latinLnBrk="0" hangingPunct="1">
        <a:spcBef>
          <a:spcPct val="0"/>
        </a:spcBef>
        <a:buNone/>
        <a:defRPr sz="6000" kern="1200">
          <a:solidFill>
            <a:schemeClr val="bg1"/>
          </a:solidFill>
          <a:latin typeface="Trebuchet MS" pitchFamily="34" charset="0"/>
          <a:ea typeface="+mj-ea"/>
          <a:cs typeface="+mj-cs"/>
        </a:defRPr>
      </a:lvl1pPr>
    </p:titleStyle>
    <p:bodyStyle>
      <a:lvl1pPr marL="1139518" indent="-1139518" algn="l" defTabSz="3038715" rtl="0" eaLnBrk="1" latinLnBrk="0" hangingPunct="1">
        <a:spcBef>
          <a:spcPct val="20000"/>
        </a:spcBef>
        <a:buFont typeface="Arial" pitchFamily="34" charset="0"/>
        <a:buChar char="•"/>
        <a:defRPr sz="10600" kern="1200">
          <a:solidFill>
            <a:schemeClr val="tx1"/>
          </a:solidFill>
          <a:latin typeface="+mn-lt"/>
          <a:ea typeface="+mn-ea"/>
          <a:cs typeface="+mn-cs"/>
        </a:defRPr>
      </a:lvl1pPr>
      <a:lvl2pPr marL="2468955" indent="-949598" algn="l" defTabSz="3038715" rtl="0" eaLnBrk="1" latinLnBrk="0" hangingPunct="1">
        <a:spcBef>
          <a:spcPct val="20000"/>
        </a:spcBef>
        <a:buFont typeface="Arial" pitchFamily="34" charset="0"/>
        <a:buChar char="–"/>
        <a:defRPr sz="9400" kern="1200">
          <a:solidFill>
            <a:schemeClr val="tx1"/>
          </a:solidFill>
          <a:latin typeface="+mn-lt"/>
          <a:ea typeface="+mn-ea"/>
          <a:cs typeface="+mn-cs"/>
        </a:defRPr>
      </a:lvl2pPr>
      <a:lvl3pPr marL="3798394" indent="-759679" algn="l" defTabSz="3038715" rtl="0" eaLnBrk="1" latinLnBrk="0" hangingPunct="1">
        <a:spcBef>
          <a:spcPct val="20000"/>
        </a:spcBef>
        <a:buFont typeface="Arial" pitchFamily="34" charset="0"/>
        <a:buChar char="•"/>
        <a:defRPr sz="8000" kern="1200">
          <a:solidFill>
            <a:schemeClr val="tx1"/>
          </a:solidFill>
          <a:latin typeface="+mn-lt"/>
          <a:ea typeface="+mn-ea"/>
          <a:cs typeface="+mn-cs"/>
        </a:defRPr>
      </a:lvl3pPr>
      <a:lvl4pPr marL="5317751"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4pPr>
      <a:lvl5pPr marL="6837107"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5pPr>
      <a:lvl6pPr marL="8356465"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6pPr>
      <a:lvl7pPr marL="9875821"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7pPr>
      <a:lvl8pPr marL="11395179"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8pPr>
      <a:lvl9pPr marL="12914537" indent="-759679" algn="l" defTabSz="3038715" rtl="0" eaLnBrk="1" latinLnBrk="0" hangingPunct="1">
        <a:spcBef>
          <a:spcPct val="20000"/>
        </a:spcBef>
        <a:buFont typeface="Arial" pitchFamily="34" charset="0"/>
        <a:buChar char="•"/>
        <a:defRPr sz="6700" kern="1200">
          <a:solidFill>
            <a:schemeClr val="tx1"/>
          </a:solidFill>
          <a:latin typeface="+mn-lt"/>
          <a:ea typeface="+mn-ea"/>
          <a:cs typeface="+mn-cs"/>
        </a:defRPr>
      </a:lvl9pPr>
    </p:bodyStyle>
    <p:otherStyle>
      <a:defPPr>
        <a:defRPr lang="en-US"/>
      </a:defPPr>
      <a:lvl1pPr marL="0" algn="l" defTabSz="3038715" rtl="0" eaLnBrk="1" latinLnBrk="0" hangingPunct="1">
        <a:defRPr sz="6000" kern="1200">
          <a:solidFill>
            <a:schemeClr val="tx1"/>
          </a:solidFill>
          <a:latin typeface="+mn-lt"/>
          <a:ea typeface="+mn-ea"/>
          <a:cs typeface="+mn-cs"/>
        </a:defRPr>
      </a:lvl1pPr>
      <a:lvl2pPr marL="1519358" algn="l" defTabSz="3038715" rtl="0" eaLnBrk="1" latinLnBrk="0" hangingPunct="1">
        <a:defRPr sz="6000" kern="1200">
          <a:solidFill>
            <a:schemeClr val="tx1"/>
          </a:solidFill>
          <a:latin typeface="+mn-lt"/>
          <a:ea typeface="+mn-ea"/>
          <a:cs typeface="+mn-cs"/>
        </a:defRPr>
      </a:lvl2pPr>
      <a:lvl3pPr marL="3038715" algn="l" defTabSz="3038715" rtl="0" eaLnBrk="1" latinLnBrk="0" hangingPunct="1">
        <a:defRPr sz="6000" kern="1200">
          <a:solidFill>
            <a:schemeClr val="tx1"/>
          </a:solidFill>
          <a:latin typeface="+mn-lt"/>
          <a:ea typeface="+mn-ea"/>
          <a:cs typeface="+mn-cs"/>
        </a:defRPr>
      </a:lvl3pPr>
      <a:lvl4pPr marL="4558071" algn="l" defTabSz="3038715" rtl="0" eaLnBrk="1" latinLnBrk="0" hangingPunct="1">
        <a:defRPr sz="6000" kern="1200">
          <a:solidFill>
            <a:schemeClr val="tx1"/>
          </a:solidFill>
          <a:latin typeface="+mn-lt"/>
          <a:ea typeface="+mn-ea"/>
          <a:cs typeface="+mn-cs"/>
        </a:defRPr>
      </a:lvl4pPr>
      <a:lvl5pPr marL="6077429" algn="l" defTabSz="3038715" rtl="0" eaLnBrk="1" latinLnBrk="0" hangingPunct="1">
        <a:defRPr sz="6000" kern="1200">
          <a:solidFill>
            <a:schemeClr val="tx1"/>
          </a:solidFill>
          <a:latin typeface="+mn-lt"/>
          <a:ea typeface="+mn-ea"/>
          <a:cs typeface="+mn-cs"/>
        </a:defRPr>
      </a:lvl5pPr>
      <a:lvl6pPr marL="7596786" algn="l" defTabSz="3038715" rtl="0" eaLnBrk="1" latinLnBrk="0" hangingPunct="1">
        <a:defRPr sz="6000" kern="1200">
          <a:solidFill>
            <a:schemeClr val="tx1"/>
          </a:solidFill>
          <a:latin typeface="+mn-lt"/>
          <a:ea typeface="+mn-ea"/>
          <a:cs typeface="+mn-cs"/>
        </a:defRPr>
      </a:lvl6pPr>
      <a:lvl7pPr marL="9116145" algn="l" defTabSz="3038715" rtl="0" eaLnBrk="1" latinLnBrk="0" hangingPunct="1">
        <a:defRPr sz="6000" kern="1200">
          <a:solidFill>
            <a:schemeClr val="tx1"/>
          </a:solidFill>
          <a:latin typeface="+mn-lt"/>
          <a:ea typeface="+mn-ea"/>
          <a:cs typeface="+mn-cs"/>
        </a:defRPr>
      </a:lvl7pPr>
      <a:lvl8pPr marL="10635501" algn="l" defTabSz="3038715" rtl="0" eaLnBrk="1" latinLnBrk="0" hangingPunct="1">
        <a:defRPr sz="6000" kern="1200">
          <a:solidFill>
            <a:schemeClr val="tx1"/>
          </a:solidFill>
          <a:latin typeface="+mn-lt"/>
          <a:ea typeface="+mn-ea"/>
          <a:cs typeface="+mn-cs"/>
        </a:defRPr>
      </a:lvl8pPr>
      <a:lvl9pPr marL="12154859" algn="l" defTabSz="3038715" rtl="0" eaLnBrk="1" latinLnBrk="0" hangingPunct="1">
        <a:defRPr sz="6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
        <p:nvSpPr>
          <p:cNvPr id="4" name="Text Placeholder 3"/>
          <p:cNvSpPr>
            <a:spLocks noGrp="1"/>
          </p:cNvSpPr>
          <p:nvPr>
            <p:ph type="body" sz="quarter" idx="20"/>
          </p:nvPr>
        </p:nvSpPr>
        <p:spPr/>
        <p:txBody>
          <a:bodyPr/>
          <a:lstStyle/>
          <a:p>
            <a:endParaRPr lang="en-US"/>
          </a:p>
        </p:txBody>
      </p:sp>
      <p:sp>
        <p:nvSpPr>
          <p:cNvPr id="5" name="Text Placeholder 4"/>
          <p:cNvSpPr>
            <a:spLocks noGrp="1"/>
          </p:cNvSpPr>
          <p:nvPr>
            <p:ph type="body" sz="quarter" idx="25"/>
          </p:nvPr>
        </p:nvSpPr>
        <p:spPr/>
        <p:txBody>
          <a:bodyPr/>
          <a:lstStyle/>
          <a:p>
            <a:endParaRPr lang="en-US"/>
          </a:p>
        </p:txBody>
      </p:sp>
      <p:sp>
        <p:nvSpPr>
          <p:cNvPr id="6" name="Text Placeholder 5"/>
          <p:cNvSpPr>
            <a:spLocks noGrp="1"/>
          </p:cNvSpPr>
          <p:nvPr>
            <p:ph type="body" sz="quarter" idx="26"/>
          </p:nvPr>
        </p:nvSpPr>
        <p:spPr/>
        <p:txBody>
          <a:bodyPr/>
          <a:lstStyle/>
          <a:p>
            <a:endParaRPr lang="en-US"/>
          </a:p>
        </p:txBody>
      </p:sp>
      <p:sp>
        <p:nvSpPr>
          <p:cNvPr id="7" name="Text Placeholder 6"/>
          <p:cNvSpPr>
            <a:spLocks noGrp="1"/>
          </p:cNvSpPr>
          <p:nvPr>
            <p:ph type="body" sz="quarter" idx="27"/>
          </p:nvPr>
        </p:nvSpPr>
        <p:spPr/>
        <p:txBody>
          <a:bodyPr/>
          <a:lstStyle/>
          <a:p>
            <a:endParaRPr lang="en-US"/>
          </a:p>
        </p:txBody>
      </p:sp>
      <p:sp>
        <p:nvSpPr>
          <p:cNvPr id="8" name="Text Placeholder 7"/>
          <p:cNvSpPr>
            <a:spLocks noGrp="1"/>
          </p:cNvSpPr>
          <p:nvPr>
            <p:ph type="body" sz="quarter" idx="28"/>
          </p:nvPr>
        </p:nvSpPr>
        <p:spPr/>
        <p:txBody>
          <a:bodyPr/>
          <a:lstStyle/>
          <a:p>
            <a:endParaRPr lang="en-US"/>
          </a:p>
        </p:txBody>
      </p:sp>
      <p:sp>
        <p:nvSpPr>
          <p:cNvPr id="9" name="Text Placeholder 8"/>
          <p:cNvSpPr>
            <a:spLocks noGrp="1"/>
          </p:cNvSpPr>
          <p:nvPr>
            <p:ph type="body" sz="quarter" idx="29"/>
          </p:nvPr>
        </p:nvSpPr>
        <p:spPr/>
        <p:txBody>
          <a:bodyPr/>
          <a:lstStyle/>
          <a:p>
            <a:endParaRPr lang="en-US"/>
          </a:p>
        </p:txBody>
      </p:sp>
      <p:sp>
        <p:nvSpPr>
          <p:cNvPr id="10" name="Text Placeholder 9"/>
          <p:cNvSpPr>
            <a:spLocks noGrp="1"/>
          </p:cNvSpPr>
          <p:nvPr>
            <p:ph type="body" sz="quarter" idx="30"/>
          </p:nvPr>
        </p:nvSpPr>
        <p:spPr/>
        <p:txBody>
          <a:bodyPr/>
          <a:lstStyle/>
          <a:p>
            <a:endParaRPr lang="en-US"/>
          </a:p>
        </p:txBody>
      </p:sp>
      <p:sp>
        <p:nvSpPr>
          <p:cNvPr id="11" name="Text Placeholder 10"/>
          <p:cNvSpPr>
            <a:spLocks noGrp="1"/>
          </p:cNvSpPr>
          <p:nvPr>
            <p:ph type="body" sz="quarter" idx="96"/>
          </p:nvPr>
        </p:nvSpPr>
        <p:spPr/>
        <p:txBody>
          <a:bodyPr/>
          <a:lstStyle/>
          <a:p>
            <a:endParaRPr lang="en-US"/>
          </a:p>
        </p:txBody>
      </p:sp>
      <p:sp>
        <p:nvSpPr>
          <p:cNvPr id="12" name="Text Placeholder 11"/>
          <p:cNvSpPr>
            <a:spLocks noGrp="1"/>
          </p:cNvSpPr>
          <p:nvPr>
            <p:ph type="body" sz="quarter" idx="150"/>
          </p:nvPr>
        </p:nvSpPr>
        <p:spPr/>
        <p:txBody>
          <a:bodyPr/>
          <a:lstStyle/>
          <a:p>
            <a:endParaRPr lang="en-US"/>
          </a:p>
        </p:txBody>
      </p:sp>
      <p:sp>
        <p:nvSpPr>
          <p:cNvPr id="13" name="Text Placeholder 12"/>
          <p:cNvSpPr>
            <a:spLocks noGrp="1"/>
          </p:cNvSpPr>
          <p:nvPr>
            <p:ph type="body" sz="quarter" idx="151"/>
          </p:nvPr>
        </p:nvSpPr>
        <p:spPr/>
        <p:txBody>
          <a:bodyPr/>
          <a:lstStyle/>
          <a:p>
            <a:endParaRPr lang="en-US"/>
          </a:p>
        </p:txBody>
      </p:sp>
      <p:sp>
        <p:nvSpPr>
          <p:cNvPr id="14" name="Text Placeholder 13"/>
          <p:cNvSpPr>
            <a:spLocks noGrp="1"/>
          </p:cNvSpPr>
          <p:nvPr>
            <p:ph type="body" sz="quarter" idx="153"/>
          </p:nvPr>
        </p:nvSpPr>
        <p:spPr/>
        <p:txBody>
          <a:bodyPr/>
          <a:lstStyle/>
          <a:p>
            <a:endParaRPr lang="en-US"/>
          </a:p>
        </p:txBody>
      </p:sp>
    </p:spTree>
    <p:extLst>
      <p:ext uri="{BB962C8B-B14F-4D97-AF65-F5344CB8AC3E}">
        <p14:creationId xmlns:p14="http://schemas.microsoft.com/office/powerpoint/2010/main" val="3742088974"/>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000" dirty="0">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Classic - Wide Cen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000" dirty="0">
            <a:latin typeface="Times New Roman" panose="02020603050405020304" pitchFamily="18" charset="0"/>
            <a:cs typeface="Times New Roman" panose="02020603050405020304" pitchFamily="18"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100</TotalTime>
  <Words>1</Words>
  <Application>Microsoft Office PowerPoint</Application>
  <PresentationFormat>Custom</PresentationFormat>
  <Paragraphs>1</Paragraphs>
  <Slides>1</Slides>
  <Notes>1</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8" baseType="lpstr">
      <vt:lpstr>Arial</vt:lpstr>
      <vt:lpstr>Calibri</vt:lpstr>
      <vt:lpstr>Times New Roman</vt:lpstr>
      <vt:lpstr>Trebuchet MS</vt:lpstr>
      <vt:lpstr>PosterPresentations.com-100CMx140CM</vt:lpstr>
      <vt:lpstr>Classic - Wide Center</vt:lpstr>
      <vt:lpstr>Image</vt:lpstr>
      <vt:lpstr>PowerPoint Presentation</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Argyris Kotoulas</cp:lastModifiedBy>
  <cp:revision>27</cp:revision>
  <dcterms:created xsi:type="dcterms:W3CDTF">2012-02-10T00:21:22Z</dcterms:created>
  <dcterms:modified xsi:type="dcterms:W3CDTF">2015-08-10T22:56:41Z</dcterms:modified>
</cp:coreProperties>
</file>