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handoutMasterIdLst>
    <p:handoutMasterId r:id="rId3"/>
  </p:handoutMasterIdLst>
  <p:sldIdLst>
    <p:sldId id="256" r:id="rId2"/>
  </p:sldIdLst>
  <p:sldSz cx="32918400" cy="21945600"/>
  <p:notesSz cx="9271000" cy="70104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Nunito" panose="020B0604020202020204" charset="0"/>
      <p:regular r:id="rId8"/>
      <p:bold r:id="rId9"/>
      <p:italic r:id="rId10"/>
      <p:boldItalic r:id="rId11"/>
    </p:embeddedFont>
    <p:embeddedFont>
      <p:font typeface="Open Sans" panose="020B0604020202020204" charset="0"/>
      <p:regular r:id="rId12"/>
      <p:bold r:id="rId13"/>
      <p:italic r:id="rId14"/>
      <p:boldItalic r:id="rId15"/>
    </p:embeddedFont>
  </p:embeddedFontLst>
  <p:custDataLst>
    <p:tags r:id="rId16"/>
  </p:custDataLst>
  <p:defaultTextStyle>
    <a:defPPr>
      <a:defRPr lang="en-US"/>
    </a:defPPr>
    <a:lvl1pPr marL="0" algn="l" defTabSz="3134644" rtl="0" eaLnBrk="1" latinLnBrk="0" hangingPunct="1">
      <a:defRPr sz="6214" kern="1200">
        <a:solidFill>
          <a:schemeClr val="tx1"/>
        </a:solidFill>
        <a:latin typeface="+mn-lt"/>
        <a:ea typeface="+mn-ea"/>
        <a:cs typeface="+mn-cs"/>
      </a:defRPr>
    </a:lvl1pPr>
    <a:lvl2pPr marL="1567322" algn="l" defTabSz="3134644" rtl="0" eaLnBrk="1" latinLnBrk="0" hangingPunct="1">
      <a:defRPr sz="6214" kern="1200">
        <a:solidFill>
          <a:schemeClr val="tx1"/>
        </a:solidFill>
        <a:latin typeface="+mn-lt"/>
        <a:ea typeface="+mn-ea"/>
        <a:cs typeface="+mn-cs"/>
      </a:defRPr>
    </a:lvl2pPr>
    <a:lvl3pPr marL="3134644" algn="l" defTabSz="3134644" rtl="0" eaLnBrk="1" latinLnBrk="0" hangingPunct="1">
      <a:defRPr sz="6214" kern="1200">
        <a:solidFill>
          <a:schemeClr val="tx1"/>
        </a:solidFill>
        <a:latin typeface="+mn-lt"/>
        <a:ea typeface="+mn-ea"/>
        <a:cs typeface="+mn-cs"/>
      </a:defRPr>
    </a:lvl3pPr>
    <a:lvl4pPr marL="4701966" algn="l" defTabSz="3134644" rtl="0" eaLnBrk="1" latinLnBrk="0" hangingPunct="1">
      <a:defRPr sz="6214" kern="1200">
        <a:solidFill>
          <a:schemeClr val="tx1"/>
        </a:solidFill>
        <a:latin typeface="+mn-lt"/>
        <a:ea typeface="+mn-ea"/>
        <a:cs typeface="+mn-cs"/>
      </a:defRPr>
    </a:lvl4pPr>
    <a:lvl5pPr marL="6269288" algn="l" defTabSz="3134644" rtl="0" eaLnBrk="1" latinLnBrk="0" hangingPunct="1">
      <a:defRPr sz="6214" kern="1200">
        <a:solidFill>
          <a:schemeClr val="tx1"/>
        </a:solidFill>
        <a:latin typeface="+mn-lt"/>
        <a:ea typeface="+mn-ea"/>
        <a:cs typeface="+mn-cs"/>
      </a:defRPr>
    </a:lvl5pPr>
    <a:lvl6pPr marL="7836610" algn="l" defTabSz="3134644" rtl="0" eaLnBrk="1" latinLnBrk="0" hangingPunct="1">
      <a:defRPr sz="6214" kern="1200">
        <a:solidFill>
          <a:schemeClr val="tx1"/>
        </a:solidFill>
        <a:latin typeface="+mn-lt"/>
        <a:ea typeface="+mn-ea"/>
        <a:cs typeface="+mn-cs"/>
      </a:defRPr>
    </a:lvl6pPr>
    <a:lvl7pPr marL="9403932" algn="l" defTabSz="3134644" rtl="0" eaLnBrk="1" latinLnBrk="0" hangingPunct="1">
      <a:defRPr sz="6214" kern="1200">
        <a:solidFill>
          <a:schemeClr val="tx1"/>
        </a:solidFill>
        <a:latin typeface="+mn-lt"/>
        <a:ea typeface="+mn-ea"/>
        <a:cs typeface="+mn-cs"/>
      </a:defRPr>
    </a:lvl7pPr>
    <a:lvl8pPr marL="10971254" algn="l" defTabSz="3134644" rtl="0" eaLnBrk="1" latinLnBrk="0" hangingPunct="1">
      <a:defRPr sz="6214" kern="1200">
        <a:solidFill>
          <a:schemeClr val="tx1"/>
        </a:solidFill>
        <a:latin typeface="+mn-lt"/>
        <a:ea typeface="+mn-ea"/>
        <a:cs typeface="+mn-cs"/>
      </a:defRPr>
    </a:lvl8pPr>
    <a:lvl9pPr marL="12538577" algn="l" defTabSz="3134644" rtl="0" eaLnBrk="1" latinLnBrk="0" hangingPunct="1">
      <a:defRPr sz="621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912" userDrawn="1">
          <p15:clr>
            <a:srgbClr val="A4A3A4"/>
          </p15:clr>
        </p15:guide>
        <p15:guide id="2" pos="103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E2E4"/>
    <a:srgbClr val="F9FAD2"/>
    <a:srgbClr val="E0E2D0"/>
    <a:srgbClr val="D4DCDE"/>
    <a:srgbClr val="C78059"/>
    <a:srgbClr val="BE8264"/>
    <a:srgbClr val="749094"/>
    <a:srgbClr val="C6D6D8"/>
    <a:srgbClr val="AAC8CE"/>
    <a:srgbClr val="94C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0" d="100"/>
          <a:sy n="30" d="100"/>
        </p:scale>
        <p:origin x="150" y="24"/>
      </p:cViewPr>
      <p:guideLst>
        <p:guide orient="horz" pos="6912"/>
        <p:guide pos="1036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viewProps" Target="viewProps.xml"/><Relationship Id="rId3" Type="http://schemas.openxmlformats.org/officeDocument/2006/relationships/handoutMaster" Target="handoutMasters/handoutMaster1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10" Type="http://schemas.openxmlformats.org/officeDocument/2006/relationships/font" Target="fonts/font7.fntdata"/><Relationship Id="rId19" Type="http://schemas.openxmlformats.org/officeDocument/2006/relationships/theme" Target="theme/theme1.xml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17433" cy="350520"/>
          </a:xfrm>
          <a:prstGeom prst="rect">
            <a:avLst/>
          </a:prstGeom>
        </p:spPr>
        <p:txBody>
          <a:bodyPr vert="horz" lIns="93031" tIns="46516" rIns="93031" bIns="46516" rtlCol="0"/>
          <a:lstStyle>
            <a:defPPr>
              <a:defRPr kern="1200" smtId="4294967295"/>
            </a:defPPr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51421" y="0"/>
            <a:ext cx="4017433" cy="350520"/>
          </a:xfrm>
          <a:prstGeom prst="rect">
            <a:avLst/>
          </a:prstGeom>
        </p:spPr>
        <p:txBody>
          <a:bodyPr vert="horz" lIns="93031" tIns="46516" rIns="93031" bIns="46516" rtlCol="0"/>
          <a:lstStyle>
            <a:defPPr>
              <a:defRPr kern="1200" smtId="4294967295"/>
            </a:defPPr>
            <a:lvl1pPr algn="r">
              <a:defRPr sz="1200"/>
            </a:lvl1pPr>
          </a:lstStyle>
          <a:p>
            <a:fld id="{9281E4DE-EB0E-4FB2-BE29-FC865D9A50FC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658664"/>
            <a:ext cx="4017433" cy="350520"/>
          </a:xfrm>
          <a:prstGeom prst="rect">
            <a:avLst/>
          </a:prstGeom>
        </p:spPr>
        <p:txBody>
          <a:bodyPr vert="horz" lIns="93031" tIns="46516" rIns="93031" bIns="46516" rtlCol="0" anchor="b"/>
          <a:lstStyle>
            <a:defPPr>
              <a:defRPr kern="1200" smtId="4294967295"/>
            </a:defPPr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51421" y="6658664"/>
            <a:ext cx="4017433" cy="350520"/>
          </a:xfrm>
          <a:prstGeom prst="rect">
            <a:avLst/>
          </a:prstGeom>
        </p:spPr>
        <p:txBody>
          <a:bodyPr vert="horz" lIns="93031" tIns="46516" rIns="93031" bIns="46516" rtlCol="0" anchor="b"/>
          <a:lstStyle>
            <a:defPPr>
              <a:defRPr kern="1200" smtId="4294967295"/>
            </a:defPPr>
            <a:lvl1pPr algn="r">
              <a:defRPr sz="1200"/>
            </a:lvl1pPr>
          </a:lstStyle>
          <a:p>
            <a:fld id="{DE247C12-2C6F-4F8F-A764-8CB2FE9A43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7912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420080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defPPr>
              <a:defRPr kern="1200" smtId="4294967295"/>
            </a:def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fld id="{F8E1F909-3568-40F5-8205-05484158C88C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fld id="{5A40D005-FB29-4DA1-AF6A-7002CDC49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46121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919314" y="2814323"/>
            <a:ext cx="26660478" cy="59918600"/>
          </a:xfrm>
        </p:spPr>
        <p:txBody>
          <a:bodyPr vert="eaVert"/>
          <a:lstStyle>
            <a:defPPr>
              <a:defRPr kern="1200" smtId="4294967295"/>
            </a:def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26461" y="2814323"/>
            <a:ext cx="79444211" cy="59918600"/>
          </a:xfrm>
        </p:spPr>
        <p:txBody>
          <a:bodyPr vert="eaVert"/>
          <a:lstStyle>
            <a:defPPr>
              <a:defRPr kern="1200" smtId="4294967295"/>
            </a:def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fld id="{F8E1F909-3568-40F5-8205-05484158C88C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fld id="{5A40D005-FB29-4DA1-AF6A-7002CDC49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69537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fld id="{F8E1F909-3568-40F5-8205-05484158C88C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fld id="{5A40D005-FB29-4DA1-AF6A-7002CDC49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41300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0328" y="14102082"/>
            <a:ext cx="27980642" cy="4358640"/>
          </a:xfrm>
        </p:spPr>
        <p:txBody>
          <a:bodyPr anchor="t"/>
          <a:lstStyle>
            <a:defPPr>
              <a:defRPr kern="1200" smtId="4294967295"/>
            </a:defPPr>
            <a:lvl1pPr algn="l">
              <a:defRPr sz="12801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0328" y="9301485"/>
            <a:ext cx="27980642" cy="4800598"/>
          </a:xfrm>
        </p:spPr>
        <p:txBody>
          <a:bodyPr anchor="b"/>
          <a:lstStyle>
            <a:defPPr>
              <a:defRPr kern="1200" smtId="4294967295"/>
            </a:defPPr>
            <a:lvl1pPr marL="0" indent="0">
              <a:buNone/>
              <a:defRPr sz="6467">
                <a:solidFill>
                  <a:schemeClr val="tx1">
                    <a:tint val="75000"/>
                  </a:schemeClr>
                </a:solidFill>
              </a:defRPr>
            </a:lvl1pPr>
            <a:lvl2pPr marL="1463082" indent="0">
              <a:buNone/>
              <a:defRPr sz="5800">
                <a:solidFill>
                  <a:schemeClr val="tx1">
                    <a:tint val="75000"/>
                  </a:schemeClr>
                </a:solidFill>
              </a:defRPr>
            </a:lvl2pPr>
            <a:lvl3pPr marL="2926165" indent="0">
              <a:buNone/>
              <a:defRPr sz="5134">
                <a:solidFill>
                  <a:schemeClr val="tx1">
                    <a:tint val="75000"/>
                  </a:schemeClr>
                </a:solidFill>
              </a:defRPr>
            </a:lvl3pPr>
            <a:lvl4pPr marL="4389248" indent="0">
              <a:buNone/>
              <a:defRPr sz="4467">
                <a:solidFill>
                  <a:schemeClr val="tx1">
                    <a:tint val="75000"/>
                  </a:schemeClr>
                </a:solidFill>
              </a:defRPr>
            </a:lvl4pPr>
            <a:lvl5pPr marL="5852331" indent="0">
              <a:buNone/>
              <a:defRPr sz="4467">
                <a:solidFill>
                  <a:schemeClr val="tx1">
                    <a:tint val="75000"/>
                  </a:schemeClr>
                </a:solidFill>
              </a:defRPr>
            </a:lvl5pPr>
            <a:lvl6pPr marL="7315413" indent="0">
              <a:buNone/>
              <a:defRPr sz="4467">
                <a:solidFill>
                  <a:schemeClr val="tx1">
                    <a:tint val="75000"/>
                  </a:schemeClr>
                </a:solidFill>
              </a:defRPr>
            </a:lvl6pPr>
            <a:lvl7pPr marL="8778496" indent="0">
              <a:buNone/>
              <a:defRPr sz="4467">
                <a:solidFill>
                  <a:schemeClr val="tx1">
                    <a:tint val="75000"/>
                  </a:schemeClr>
                </a:solidFill>
              </a:defRPr>
            </a:lvl7pPr>
            <a:lvl8pPr marL="10241578" indent="0">
              <a:buNone/>
              <a:defRPr sz="4467">
                <a:solidFill>
                  <a:schemeClr val="tx1">
                    <a:tint val="75000"/>
                  </a:schemeClr>
                </a:solidFill>
              </a:defRPr>
            </a:lvl8pPr>
            <a:lvl9pPr marL="11704661" indent="0">
              <a:buNone/>
              <a:defRPr sz="44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fld id="{F8E1F909-3568-40F5-8205-05484158C88C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fld id="{5A40D005-FB29-4DA1-AF6A-7002CDC49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968356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26458" y="16388083"/>
            <a:ext cx="53052346" cy="46344842"/>
          </a:xfrm>
        </p:spPr>
        <p:txBody>
          <a:bodyPr/>
          <a:lstStyle>
            <a:defPPr>
              <a:defRPr kern="1200" smtId="4294967295"/>
            </a:defPPr>
            <a:lvl1pPr>
              <a:defRPr sz="8934"/>
            </a:lvl1pPr>
            <a:lvl2pPr>
              <a:defRPr sz="7667"/>
            </a:lvl2pPr>
            <a:lvl3pPr>
              <a:defRPr sz="6467"/>
            </a:lvl3pPr>
            <a:lvl4pPr>
              <a:defRPr sz="5800"/>
            </a:lvl4pPr>
            <a:lvl5pPr>
              <a:defRPr sz="5800"/>
            </a:lvl5pPr>
            <a:lvl6pPr>
              <a:defRPr sz="5800"/>
            </a:lvl6pPr>
            <a:lvl7pPr>
              <a:defRPr sz="5800"/>
            </a:lvl7pPr>
            <a:lvl8pPr>
              <a:defRPr sz="5800"/>
            </a:lvl8pPr>
            <a:lvl9pPr>
              <a:defRPr sz="5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527442" y="16388083"/>
            <a:ext cx="53052346" cy="46344842"/>
          </a:xfrm>
        </p:spPr>
        <p:txBody>
          <a:bodyPr/>
          <a:lstStyle>
            <a:defPPr>
              <a:defRPr kern="1200" smtId="4294967295"/>
            </a:defPPr>
            <a:lvl1pPr>
              <a:defRPr sz="8934"/>
            </a:lvl1pPr>
            <a:lvl2pPr>
              <a:defRPr sz="7667"/>
            </a:lvl2pPr>
            <a:lvl3pPr>
              <a:defRPr sz="6467"/>
            </a:lvl3pPr>
            <a:lvl4pPr>
              <a:defRPr sz="5800"/>
            </a:lvl4pPr>
            <a:lvl5pPr>
              <a:defRPr sz="5800"/>
            </a:lvl5pPr>
            <a:lvl6pPr>
              <a:defRPr sz="5800"/>
            </a:lvl6pPr>
            <a:lvl7pPr>
              <a:defRPr sz="5800"/>
            </a:lvl7pPr>
            <a:lvl8pPr>
              <a:defRPr sz="5800"/>
            </a:lvl8pPr>
            <a:lvl9pPr>
              <a:defRPr sz="5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fld id="{F8E1F909-3568-40F5-8205-05484158C88C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fld id="{5A40D005-FB29-4DA1-AF6A-7002CDC49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245142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1" y="878842"/>
            <a:ext cx="29626558" cy="3657600"/>
          </a:xfrm>
        </p:spPr>
        <p:txBody>
          <a:bodyPr/>
          <a:lstStyle>
            <a:defPPr>
              <a:defRPr kern="1200" smtId="4294967295"/>
            </a:defPPr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922" y="4912364"/>
            <a:ext cx="14544677" cy="2047238"/>
          </a:xfrm>
        </p:spPr>
        <p:txBody>
          <a:bodyPr anchor="b"/>
          <a:lstStyle>
            <a:defPPr>
              <a:defRPr kern="1200" smtId="4294967295"/>
            </a:defPPr>
            <a:lvl1pPr marL="0" indent="0">
              <a:buNone/>
              <a:defRPr sz="7667" b="1"/>
            </a:lvl1pPr>
            <a:lvl2pPr marL="1463082" indent="0">
              <a:buNone/>
              <a:defRPr sz="6467" b="1"/>
            </a:lvl2pPr>
            <a:lvl3pPr marL="2926165" indent="0">
              <a:buNone/>
              <a:defRPr sz="5800" b="1"/>
            </a:lvl3pPr>
            <a:lvl4pPr marL="4389248" indent="0">
              <a:buNone/>
              <a:defRPr sz="5134" b="1"/>
            </a:lvl4pPr>
            <a:lvl5pPr marL="5852331" indent="0">
              <a:buNone/>
              <a:defRPr sz="5134" b="1"/>
            </a:lvl5pPr>
            <a:lvl6pPr marL="7315413" indent="0">
              <a:buNone/>
              <a:defRPr sz="5134" b="1"/>
            </a:lvl6pPr>
            <a:lvl7pPr marL="8778496" indent="0">
              <a:buNone/>
              <a:defRPr sz="5134" b="1"/>
            </a:lvl7pPr>
            <a:lvl8pPr marL="10241578" indent="0">
              <a:buNone/>
              <a:defRPr sz="5134" b="1"/>
            </a:lvl8pPr>
            <a:lvl9pPr marL="11704661" indent="0">
              <a:buNone/>
              <a:defRPr sz="513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5922" y="6959602"/>
            <a:ext cx="14544677" cy="12644122"/>
          </a:xfrm>
        </p:spPr>
        <p:txBody>
          <a:bodyPr/>
          <a:lstStyle>
            <a:defPPr>
              <a:defRPr kern="1200" smtId="4294967295"/>
            </a:defPPr>
            <a:lvl1pPr>
              <a:defRPr sz="7667"/>
            </a:lvl1pPr>
            <a:lvl2pPr>
              <a:defRPr sz="6467"/>
            </a:lvl2pPr>
            <a:lvl3pPr>
              <a:defRPr sz="5800"/>
            </a:lvl3pPr>
            <a:lvl4pPr>
              <a:defRPr sz="5134"/>
            </a:lvl4pPr>
            <a:lvl5pPr>
              <a:defRPr sz="5134"/>
            </a:lvl5pPr>
            <a:lvl6pPr>
              <a:defRPr sz="5134"/>
            </a:lvl6pPr>
            <a:lvl7pPr>
              <a:defRPr sz="5134"/>
            </a:lvl7pPr>
            <a:lvl8pPr>
              <a:defRPr sz="5134"/>
            </a:lvl8pPr>
            <a:lvl9pPr>
              <a:defRPr sz="513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722092" y="4912364"/>
            <a:ext cx="14550389" cy="2047238"/>
          </a:xfrm>
        </p:spPr>
        <p:txBody>
          <a:bodyPr anchor="b"/>
          <a:lstStyle>
            <a:defPPr>
              <a:defRPr kern="1200" smtId="4294967295"/>
            </a:defPPr>
            <a:lvl1pPr marL="0" indent="0">
              <a:buNone/>
              <a:defRPr sz="7667" b="1"/>
            </a:lvl1pPr>
            <a:lvl2pPr marL="1463082" indent="0">
              <a:buNone/>
              <a:defRPr sz="6467" b="1"/>
            </a:lvl2pPr>
            <a:lvl3pPr marL="2926165" indent="0">
              <a:buNone/>
              <a:defRPr sz="5800" b="1"/>
            </a:lvl3pPr>
            <a:lvl4pPr marL="4389248" indent="0">
              <a:buNone/>
              <a:defRPr sz="5134" b="1"/>
            </a:lvl4pPr>
            <a:lvl5pPr marL="5852331" indent="0">
              <a:buNone/>
              <a:defRPr sz="5134" b="1"/>
            </a:lvl5pPr>
            <a:lvl6pPr marL="7315413" indent="0">
              <a:buNone/>
              <a:defRPr sz="5134" b="1"/>
            </a:lvl6pPr>
            <a:lvl7pPr marL="8778496" indent="0">
              <a:buNone/>
              <a:defRPr sz="5134" b="1"/>
            </a:lvl7pPr>
            <a:lvl8pPr marL="10241578" indent="0">
              <a:buNone/>
              <a:defRPr sz="5134" b="1"/>
            </a:lvl8pPr>
            <a:lvl9pPr marL="11704661" indent="0">
              <a:buNone/>
              <a:defRPr sz="513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722092" y="6959602"/>
            <a:ext cx="14550389" cy="12644122"/>
          </a:xfrm>
        </p:spPr>
        <p:txBody>
          <a:bodyPr/>
          <a:lstStyle>
            <a:defPPr>
              <a:defRPr kern="1200" smtId="4294967295"/>
            </a:defPPr>
            <a:lvl1pPr>
              <a:defRPr sz="7667"/>
            </a:lvl1pPr>
            <a:lvl2pPr>
              <a:defRPr sz="6467"/>
            </a:lvl2pPr>
            <a:lvl3pPr>
              <a:defRPr sz="5800"/>
            </a:lvl3pPr>
            <a:lvl4pPr>
              <a:defRPr sz="5134"/>
            </a:lvl4pPr>
            <a:lvl5pPr>
              <a:defRPr sz="5134"/>
            </a:lvl5pPr>
            <a:lvl6pPr>
              <a:defRPr sz="5134"/>
            </a:lvl6pPr>
            <a:lvl7pPr>
              <a:defRPr sz="5134"/>
            </a:lvl7pPr>
            <a:lvl8pPr>
              <a:defRPr sz="5134"/>
            </a:lvl8pPr>
            <a:lvl9pPr>
              <a:defRPr sz="513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fld id="{F8E1F909-3568-40F5-8205-05484158C88C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fld id="{5A40D005-FB29-4DA1-AF6A-7002CDC49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01948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fld id="{F8E1F909-3568-40F5-8205-05484158C88C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fld id="{5A40D005-FB29-4DA1-AF6A-7002CDC49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42321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fld id="{F8E1F909-3568-40F5-8205-05484158C88C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fld id="{5A40D005-FB29-4DA1-AF6A-7002CDC49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914929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4" y="873760"/>
            <a:ext cx="10829927" cy="3718560"/>
          </a:xfrm>
        </p:spPr>
        <p:txBody>
          <a:bodyPr anchor="b"/>
          <a:lstStyle>
            <a:defPPr>
              <a:defRPr kern="1200" smtId="4294967295"/>
            </a:defPPr>
            <a:lvl1pPr algn="l">
              <a:defRPr sz="64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179" y="873762"/>
            <a:ext cx="18402300" cy="18729961"/>
          </a:xfrm>
        </p:spPr>
        <p:txBody>
          <a:bodyPr/>
          <a:lstStyle>
            <a:defPPr>
              <a:defRPr kern="1200" smtId="4294967295"/>
            </a:defPPr>
            <a:lvl1pPr>
              <a:defRPr sz="10267"/>
            </a:lvl1pPr>
            <a:lvl2pPr>
              <a:defRPr sz="8934"/>
            </a:lvl2pPr>
            <a:lvl3pPr>
              <a:defRPr sz="7667"/>
            </a:lvl3pPr>
            <a:lvl4pPr>
              <a:defRPr sz="6467"/>
            </a:lvl4pPr>
            <a:lvl5pPr>
              <a:defRPr sz="6467"/>
            </a:lvl5pPr>
            <a:lvl6pPr>
              <a:defRPr sz="6467"/>
            </a:lvl6pPr>
            <a:lvl7pPr>
              <a:defRPr sz="6467"/>
            </a:lvl7pPr>
            <a:lvl8pPr>
              <a:defRPr sz="6467"/>
            </a:lvl8pPr>
            <a:lvl9pPr>
              <a:defRPr sz="64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4" y="4592322"/>
            <a:ext cx="10829927" cy="15011402"/>
          </a:xfrm>
        </p:spPr>
        <p:txBody>
          <a:bodyPr/>
          <a:lstStyle>
            <a:defPPr>
              <a:defRPr kern="1200" smtId="4294967295"/>
            </a:defPPr>
            <a:lvl1pPr marL="0" indent="0">
              <a:buNone/>
              <a:defRPr sz="4467"/>
            </a:lvl1pPr>
            <a:lvl2pPr marL="1463082" indent="0">
              <a:buNone/>
              <a:defRPr sz="3800"/>
            </a:lvl2pPr>
            <a:lvl3pPr marL="2926165" indent="0">
              <a:buNone/>
              <a:defRPr sz="3200"/>
            </a:lvl3pPr>
            <a:lvl4pPr marL="4389248" indent="0">
              <a:buNone/>
              <a:defRPr sz="2867"/>
            </a:lvl4pPr>
            <a:lvl5pPr marL="5852331" indent="0">
              <a:buNone/>
              <a:defRPr sz="2867"/>
            </a:lvl5pPr>
            <a:lvl6pPr marL="7315413" indent="0">
              <a:buNone/>
              <a:defRPr sz="2867"/>
            </a:lvl6pPr>
            <a:lvl7pPr marL="8778496" indent="0">
              <a:buNone/>
              <a:defRPr sz="2867"/>
            </a:lvl7pPr>
            <a:lvl8pPr marL="10241578" indent="0">
              <a:buNone/>
              <a:defRPr sz="2867"/>
            </a:lvl8pPr>
            <a:lvl9pPr marL="11704661" indent="0">
              <a:buNone/>
              <a:defRPr sz="28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fld id="{F8E1F909-3568-40F5-8205-05484158C88C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fld id="{5A40D005-FB29-4DA1-AF6A-7002CDC49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310565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2238" y="15361921"/>
            <a:ext cx="19751041" cy="1813562"/>
          </a:xfrm>
        </p:spPr>
        <p:txBody>
          <a:bodyPr anchor="b"/>
          <a:lstStyle>
            <a:defPPr>
              <a:defRPr kern="1200" smtId="4294967295"/>
            </a:defPPr>
            <a:lvl1pPr algn="l">
              <a:defRPr sz="64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452238" y="1960881"/>
            <a:ext cx="19751041" cy="13167359"/>
          </a:xfrm>
        </p:spPr>
        <p:txBody>
          <a:bodyPr/>
          <a:lstStyle>
            <a:defPPr>
              <a:defRPr kern="1200" smtId="4294967295"/>
            </a:defPPr>
            <a:lvl1pPr marL="0" indent="0">
              <a:buNone/>
              <a:defRPr sz="10267"/>
            </a:lvl1pPr>
            <a:lvl2pPr marL="1463082" indent="0">
              <a:buNone/>
              <a:defRPr sz="8934"/>
            </a:lvl2pPr>
            <a:lvl3pPr marL="2926165" indent="0">
              <a:buNone/>
              <a:defRPr sz="7667"/>
            </a:lvl3pPr>
            <a:lvl4pPr marL="4389248" indent="0">
              <a:buNone/>
              <a:defRPr sz="6467"/>
            </a:lvl4pPr>
            <a:lvl5pPr marL="5852331" indent="0">
              <a:buNone/>
              <a:defRPr sz="6467"/>
            </a:lvl5pPr>
            <a:lvl6pPr marL="7315413" indent="0">
              <a:buNone/>
              <a:defRPr sz="6467"/>
            </a:lvl6pPr>
            <a:lvl7pPr marL="8778496" indent="0">
              <a:buNone/>
              <a:defRPr sz="6467"/>
            </a:lvl7pPr>
            <a:lvl8pPr marL="10241578" indent="0">
              <a:buNone/>
              <a:defRPr sz="6467"/>
            </a:lvl8pPr>
            <a:lvl9pPr marL="11704661" indent="0">
              <a:buNone/>
              <a:defRPr sz="64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2238" y="17175483"/>
            <a:ext cx="19751041" cy="2575558"/>
          </a:xfrm>
        </p:spPr>
        <p:txBody>
          <a:bodyPr/>
          <a:lstStyle>
            <a:defPPr>
              <a:defRPr kern="1200" smtId="4294967295"/>
            </a:defPPr>
            <a:lvl1pPr marL="0" indent="0">
              <a:buNone/>
              <a:defRPr sz="4467"/>
            </a:lvl1pPr>
            <a:lvl2pPr marL="1463082" indent="0">
              <a:buNone/>
              <a:defRPr sz="3800"/>
            </a:lvl2pPr>
            <a:lvl3pPr marL="2926165" indent="0">
              <a:buNone/>
              <a:defRPr sz="3200"/>
            </a:lvl3pPr>
            <a:lvl4pPr marL="4389248" indent="0">
              <a:buNone/>
              <a:defRPr sz="2867"/>
            </a:lvl4pPr>
            <a:lvl5pPr marL="5852331" indent="0">
              <a:buNone/>
              <a:defRPr sz="2867"/>
            </a:lvl5pPr>
            <a:lvl6pPr marL="7315413" indent="0">
              <a:buNone/>
              <a:defRPr sz="2867"/>
            </a:lvl6pPr>
            <a:lvl7pPr marL="8778496" indent="0">
              <a:buNone/>
              <a:defRPr sz="2867"/>
            </a:lvl7pPr>
            <a:lvl8pPr marL="10241578" indent="0">
              <a:buNone/>
              <a:defRPr sz="2867"/>
            </a:lvl8pPr>
            <a:lvl9pPr marL="11704661" indent="0">
              <a:buNone/>
              <a:defRPr sz="28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fld id="{F8E1F909-3568-40F5-8205-05484158C88C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>
              <a:defRPr kern="1200" smtId="4294967295"/>
            </a:defPPr>
          </a:lstStyle>
          <a:p>
            <a:fld id="{5A40D005-FB29-4DA1-AF6A-7002CDC49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995791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45921" y="878842"/>
            <a:ext cx="29626558" cy="3657600"/>
          </a:xfrm>
          <a:prstGeom prst="rect">
            <a:avLst/>
          </a:prstGeom>
        </p:spPr>
        <p:txBody>
          <a:bodyPr vert="horz" lIns="438903" tIns="219451" rIns="438903" bIns="219451" rtlCol="0" anchor="ctr">
            <a:normAutofit/>
          </a:bodyPr>
          <a:lstStyle>
            <a:defPPr>
              <a:defRPr kern="1200" smtId="4294967295"/>
            </a:def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921" y="5120643"/>
            <a:ext cx="29626558" cy="14483082"/>
          </a:xfrm>
          <a:prstGeom prst="rect">
            <a:avLst/>
          </a:prstGeom>
        </p:spPr>
        <p:txBody>
          <a:bodyPr vert="horz" lIns="438903" tIns="219451" rIns="438903" bIns="219451" rtlCol="0">
            <a:normAutofit/>
          </a:bodyPr>
          <a:lstStyle>
            <a:defPPr>
              <a:defRPr kern="1200" smtId="4294967295"/>
            </a:def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45920" y="20340321"/>
            <a:ext cx="7680960" cy="1168400"/>
          </a:xfrm>
          <a:prstGeom prst="rect">
            <a:avLst/>
          </a:prstGeom>
        </p:spPr>
        <p:txBody>
          <a:bodyPr vert="horz" lIns="438903" tIns="219451" rIns="438903" bIns="219451" rtlCol="0" anchor="ctr"/>
          <a:lstStyle>
            <a:defPPr>
              <a:defRPr kern="1200" smtId="4294967295"/>
            </a:defPPr>
            <a:lvl1pPr algn="l">
              <a:defRPr sz="3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E1F909-3568-40F5-8205-05484158C88C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247121" y="20340321"/>
            <a:ext cx="10424160" cy="1168400"/>
          </a:xfrm>
          <a:prstGeom prst="rect">
            <a:avLst/>
          </a:prstGeom>
        </p:spPr>
        <p:txBody>
          <a:bodyPr vert="horz" lIns="438903" tIns="219451" rIns="438903" bIns="219451" rtlCol="0" anchor="ctr"/>
          <a:lstStyle>
            <a:defPPr>
              <a:defRPr kern="1200" smtId="4294967295"/>
            </a:defPPr>
            <a:lvl1pPr algn="ctr">
              <a:defRPr sz="3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591521" y="20340321"/>
            <a:ext cx="7680960" cy="1168400"/>
          </a:xfrm>
          <a:prstGeom prst="rect">
            <a:avLst/>
          </a:prstGeom>
        </p:spPr>
        <p:txBody>
          <a:bodyPr vert="horz" lIns="438903" tIns="219451" rIns="438903" bIns="219451" rtlCol="0" anchor="ctr"/>
          <a:lstStyle>
            <a:defPPr>
              <a:defRPr kern="1200" smtId="4294967295"/>
            </a:defPPr>
            <a:lvl1pPr algn="r">
              <a:defRPr sz="3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40D005-FB29-4DA1-AF6A-7002CDC49E3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New picture"/>
          <p:cNvPicPr/>
          <p:nvPr/>
        </p:nvPicPr>
        <p:blipFill>
          <a:blip r:embed="rId13"/>
          <a:stretch>
            <a:fillRect/>
          </a:stretch>
        </p:blipFill>
        <p:spPr>
          <a:xfrm rot="16200000">
            <a:off x="-11506200" y="10972800"/>
            <a:ext cx="14274800" cy="4368800"/>
          </a:xfrm>
          <a:prstGeom prst="rect">
            <a:avLst/>
          </a:prstGeom>
        </p:spPr>
      </p:pic>
      <p:pic>
        <p:nvPicPr>
          <p:cNvPr id="8" name="New picture"/>
          <p:cNvPicPr/>
          <p:nvPr/>
        </p:nvPicPr>
        <p:blipFill>
          <a:blip r:embed="rId13"/>
          <a:stretch>
            <a:fillRect/>
          </a:stretch>
        </p:blipFill>
        <p:spPr>
          <a:xfrm rot="5400000">
            <a:off x="30149800" y="10972800"/>
            <a:ext cx="14274800" cy="4368800"/>
          </a:xfrm>
          <a:prstGeom prst="rect">
            <a:avLst/>
          </a:prstGeom>
        </p:spPr>
      </p:pic>
      <p:pic>
        <p:nvPicPr>
          <p:cNvPr id="9" name="New picture"/>
          <p:cNvPicPr/>
          <p:nvPr/>
        </p:nvPicPr>
        <p:blipFill>
          <a:blip r:embed="rId14"/>
          <a:stretch>
            <a:fillRect/>
          </a:stretch>
        </p:blipFill>
        <p:spPr>
          <a:xfrm>
            <a:off x="1473200" y="22453600"/>
            <a:ext cx="29972000" cy="1549400"/>
          </a:xfrm>
          <a:prstGeom prst="rect">
            <a:avLst/>
          </a:prstGeom>
        </p:spPr>
      </p:pic>
      <p:sp>
        <p:nvSpPr>
          <p:cNvPr id="10" name="New shape"/>
          <p:cNvSpPr/>
          <p:nvPr/>
        </p:nvSpPr>
        <p:spPr>
          <a:xfrm>
            <a:off x="1473200" y="23025100"/>
            <a:ext cx="16459200" cy="127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sz="4880">
                <a:solidFill>
                  <a:srgbClr val="808080"/>
                </a:solidFill>
              </a:rPr>
              <a:t>Template ID: deliberatingwatermelon  Size: 36x24</a:t>
            </a:r>
          </a:p>
        </p:txBody>
      </p:sp>
    </p:spTree>
    <p:extLst>
      <p:ext uri="{BB962C8B-B14F-4D97-AF65-F5344CB8AC3E}">
        <p14:creationId xmlns:p14="http://schemas.microsoft.com/office/powerpoint/2010/main" val="1521613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defPPr>
        <a:defRPr kern="1200" smtId="4294967295"/>
      </a:defPPr>
      <a:lvl1pPr algn="ctr" defTabSz="2926165" rtl="0" eaLnBrk="1" latinLnBrk="0" hangingPunct="1">
        <a:spcBef>
          <a:spcPct val="0"/>
        </a:spcBef>
        <a:buNone/>
        <a:defRPr sz="140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defPPr>
        <a:defRPr kern="1200" smtId="4294967295"/>
      </a:defPPr>
      <a:lvl1pPr marL="1097312" indent="-1097312" algn="l" defTabSz="2926165" rtl="0" eaLnBrk="1" latinLnBrk="0" hangingPunct="1">
        <a:spcBef>
          <a:spcPct val="20000"/>
        </a:spcBef>
        <a:buFont typeface="Arial" pitchFamily="34" charset="0"/>
        <a:buChar char="•"/>
        <a:defRPr sz="10267" kern="1200">
          <a:solidFill>
            <a:schemeClr val="tx1"/>
          </a:solidFill>
          <a:latin typeface="+mn-lt"/>
          <a:ea typeface="+mn-ea"/>
          <a:cs typeface="+mn-cs"/>
        </a:defRPr>
      </a:lvl1pPr>
      <a:lvl2pPr marL="2377510" indent="-914427" algn="l" defTabSz="2926165" rtl="0" eaLnBrk="1" latinLnBrk="0" hangingPunct="1">
        <a:spcBef>
          <a:spcPct val="20000"/>
        </a:spcBef>
        <a:buFont typeface="Arial" pitchFamily="34" charset="0"/>
        <a:buChar char="–"/>
        <a:defRPr sz="8934" kern="1200">
          <a:solidFill>
            <a:schemeClr val="tx1"/>
          </a:solidFill>
          <a:latin typeface="+mn-lt"/>
          <a:ea typeface="+mn-ea"/>
          <a:cs typeface="+mn-cs"/>
        </a:defRPr>
      </a:lvl2pPr>
      <a:lvl3pPr marL="3657707" indent="-731541" algn="l" defTabSz="2926165" rtl="0" eaLnBrk="1" latinLnBrk="0" hangingPunct="1">
        <a:spcBef>
          <a:spcPct val="20000"/>
        </a:spcBef>
        <a:buFont typeface="Arial" pitchFamily="34" charset="0"/>
        <a:buChar char="•"/>
        <a:defRPr sz="7667" kern="1200">
          <a:solidFill>
            <a:schemeClr val="tx1"/>
          </a:solidFill>
          <a:latin typeface="+mn-lt"/>
          <a:ea typeface="+mn-ea"/>
          <a:cs typeface="+mn-cs"/>
        </a:defRPr>
      </a:lvl3pPr>
      <a:lvl4pPr marL="5120789" indent="-731541" algn="l" defTabSz="2926165" rtl="0" eaLnBrk="1" latinLnBrk="0" hangingPunct="1">
        <a:spcBef>
          <a:spcPct val="20000"/>
        </a:spcBef>
        <a:buFont typeface="Arial" pitchFamily="34" charset="0"/>
        <a:buChar char="–"/>
        <a:defRPr sz="6467" kern="1200">
          <a:solidFill>
            <a:schemeClr val="tx1"/>
          </a:solidFill>
          <a:latin typeface="+mn-lt"/>
          <a:ea typeface="+mn-ea"/>
          <a:cs typeface="+mn-cs"/>
        </a:defRPr>
      </a:lvl4pPr>
      <a:lvl5pPr marL="6583872" indent="-731541" algn="l" defTabSz="2926165" rtl="0" eaLnBrk="1" latinLnBrk="0" hangingPunct="1">
        <a:spcBef>
          <a:spcPct val="20000"/>
        </a:spcBef>
        <a:buFont typeface="Arial" pitchFamily="34" charset="0"/>
        <a:buChar char="»"/>
        <a:defRPr sz="6467" kern="1200">
          <a:solidFill>
            <a:schemeClr val="tx1"/>
          </a:solidFill>
          <a:latin typeface="+mn-lt"/>
          <a:ea typeface="+mn-ea"/>
          <a:cs typeface="+mn-cs"/>
        </a:defRPr>
      </a:lvl5pPr>
      <a:lvl6pPr marL="8046954" indent="-731541" algn="l" defTabSz="2926165" rtl="0" eaLnBrk="1" latinLnBrk="0" hangingPunct="1">
        <a:spcBef>
          <a:spcPct val="20000"/>
        </a:spcBef>
        <a:buFont typeface="Arial" pitchFamily="34" charset="0"/>
        <a:buChar char="•"/>
        <a:defRPr sz="6467" kern="1200">
          <a:solidFill>
            <a:schemeClr val="tx1"/>
          </a:solidFill>
          <a:latin typeface="+mn-lt"/>
          <a:ea typeface="+mn-ea"/>
          <a:cs typeface="+mn-cs"/>
        </a:defRPr>
      </a:lvl6pPr>
      <a:lvl7pPr marL="9510037" indent="-731541" algn="l" defTabSz="2926165" rtl="0" eaLnBrk="1" latinLnBrk="0" hangingPunct="1">
        <a:spcBef>
          <a:spcPct val="20000"/>
        </a:spcBef>
        <a:buFont typeface="Arial" pitchFamily="34" charset="0"/>
        <a:buChar char="•"/>
        <a:defRPr sz="6467" kern="1200">
          <a:solidFill>
            <a:schemeClr val="tx1"/>
          </a:solidFill>
          <a:latin typeface="+mn-lt"/>
          <a:ea typeface="+mn-ea"/>
          <a:cs typeface="+mn-cs"/>
        </a:defRPr>
      </a:lvl7pPr>
      <a:lvl8pPr marL="10973120" indent="-731541" algn="l" defTabSz="2926165" rtl="0" eaLnBrk="1" latinLnBrk="0" hangingPunct="1">
        <a:spcBef>
          <a:spcPct val="20000"/>
        </a:spcBef>
        <a:buFont typeface="Arial" pitchFamily="34" charset="0"/>
        <a:buChar char="•"/>
        <a:defRPr sz="6467" kern="1200">
          <a:solidFill>
            <a:schemeClr val="tx1"/>
          </a:solidFill>
          <a:latin typeface="+mn-lt"/>
          <a:ea typeface="+mn-ea"/>
          <a:cs typeface="+mn-cs"/>
        </a:defRPr>
      </a:lvl8pPr>
      <a:lvl9pPr marL="12436202" indent="-731541" algn="l" defTabSz="2926165" rtl="0" eaLnBrk="1" latinLnBrk="0" hangingPunct="1">
        <a:spcBef>
          <a:spcPct val="20000"/>
        </a:spcBef>
        <a:buFont typeface="Arial" pitchFamily="34" charset="0"/>
        <a:buChar char="•"/>
        <a:defRPr sz="64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926165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1pPr>
      <a:lvl2pPr marL="1463082" algn="l" defTabSz="2926165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2pPr>
      <a:lvl3pPr marL="2926165" algn="l" defTabSz="2926165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3pPr>
      <a:lvl4pPr marL="4389248" algn="l" defTabSz="2926165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4pPr>
      <a:lvl5pPr marL="5852331" algn="l" defTabSz="2926165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5pPr>
      <a:lvl6pPr marL="7315413" algn="l" defTabSz="2926165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6pPr>
      <a:lvl7pPr marL="8778496" algn="l" defTabSz="2926165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7pPr>
      <a:lvl8pPr marL="10241578" algn="l" defTabSz="2926165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8pPr>
      <a:lvl9pPr marL="11704661" algn="l" defTabSz="2926165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Rounded Rectangle 74"/>
          <p:cNvSpPr/>
          <p:nvPr/>
        </p:nvSpPr>
        <p:spPr>
          <a:xfrm>
            <a:off x="459910" y="531358"/>
            <a:ext cx="32001290" cy="4243842"/>
          </a:xfrm>
          <a:prstGeom prst="roundRect">
            <a:avLst>
              <a:gd name="adj" fmla="val 4450"/>
            </a:avLst>
          </a:prstGeom>
          <a:solidFill>
            <a:srgbClr val="66A27A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kern="1200" smtId="4294967295"/>
            </a:defPPr>
          </a:lstStyle>
          <a:p>
            <a:pPr algn="ctr"/>
            <a:endParaRPr lang="en-US" sz="7667"/>
          </a:p>
        </p:txBody>
      </p:sp>
      <p:sp>
        <p:nvSpPr>
          <p:cNvPr id="74" name="Rounded Rectangle 73"/>
          <p:cNvSpPr/>
          <p:nvPr/>
        </p:nvSpPr>
        <p:spPr>
          <a:xfrm>
            <a:off x="7266293" y="5273696"/>
            <a:ext cx="18363071" cy="16142522"/>
          </a:xfrm>
          <a:prstGeom prst="roundRect">
            <a:avLst>
              <a:gd name="adj" fmla="val 902"/>
            </a:avLst>
          </a:prstGeom>
          <a:solidFill>
            <a:srgbClr val="74909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kern="1200" smtId="4294967295"/>
            </a:defPPr>
          </a:lstStyle>
          <a:p>
            <a:pPr algn="ctr"/>
            <a:endParaRPr lang="en-US" sz="7667"/>
          </a:p>
        </p:txBody>
      </p:sp>
      <p:sp>
        <p:nvSpPr>
          <p:cNvPr id="76" name="Rounded Rectangle 75"/>
          <p:cNvSpPr/>
          <p:nvPr/>
        </p:nvSpPr>
        <p:spPr>
          <a:xfrm>
            <a:off x="437881" y="5273696"/>
            <a:ext cx="6223371" cy="7731104"/>
          </a:xfrm>
          <a:prstGeom prst="roundRect">
            <a:avLst>
              <a:gd name="adj" fmla="val 3206"/>
            </a:avLst>
          </a:prstGeom>
          <a:solidFill>
            <a:srgbClr val="AA6C7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kern="1200" smtId="4294967295"/>
            </a:defPPr>
          </a:lstStyle>
          <a:p>
            <a:pPr algn="ctr"/>
            <a:endParaRPr lang="en-US" sz="7667"/>
          </a:p>
        </p:txBody>
      </p:sp>
      <p:sp>
        <p:nvSpPr>
          <p:cNvPr id="77" name="Rounded Rectangle 76"/>
          <p:cNvSpPr/>
          <p:nvPr/>
        </p:nvSpPr>
        <p:spPr>
          <a:xfrm>
            <a:off x="437118" y="13569784"/>
            <a:ext cx="6223371" cy="7846433"/>
          </a:xfrm>
          <a:prstGeom prst="roundRect">
            <a:avLst>
              <a:gd name="adj" fmla="val 3206"/>
            </a:avLst>
          </a:prstGeom>
          <a:solidFill>
            <a:srgbClr val="AA6C7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kern="1200" smtId="4294967295"/>
            </a:defPPr>
          </a:lstStyle>
          <a:p>
            <a:pPr algn="ctr"/>
            <a:endParaRPr lang="en-US" sz="7667"/>
          </a:p>
        </p:txBody>
      </p:sp>
      <p:sp>
        <p:nvSpPr>
          <p:cNvPr id="78" name="Rounded Rectangle 77"/>
          <p:cNvSpPr/>
          <p:nvPr/>
        </p:nvSpPr>
        <p:spPr>
          <a:xfrm>
            <a:off x="26236550" y="5273696"/>
            <a:ext cx="6223371" cy="7731104"/>
          </a:xfrm>
          <a:prstGeom prst="roundRect">
            <a:avLst>
              <a:gd name="adj" fmla="val 2650"/>
            </a:avLst>
          </a:prstGeom>
          <a:solidFill>
            <a:srgbClr val="50798E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kern="1200" smtId="4294967295"/>
            </a:defPPr>
          </a:lstStyle>
          <a:p>
            <a:pPr algn="ctr"/>
            <a:endParaRPr lang="en-US" sz="7667"/>
          </a:p>
        </p:txBody>
      </p:sp>
      <p:sp>
        <p:nvSpPr>
          <p:cNvPr id="79" name="Rounded Rectangle 78"/>
          <p:cNvSpPr/>
          <p:nvPr/>
        </p:nvSpPr>
        <p:spPr>
          <a:xfrm>
            <a:off x="26235168" y="17758617"/>
            <a:ext cx="6223371" cy="3657600"/>
          </a:xfrm>
          <a:prstGeom prst="roundRect">
            <a:avLst>
              <a:gd name="adj" fmla="val 3951"/>
            </a:avLst>
          </a:prstGeom>
          <a:solidFill>
            <a:srgbClr val="C78059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kern="1200" smtId="4294967295"/>
            </a:defPPr>
          </a:lstStyle>
          <a:p>
            <a:pPr algn="ctr"/>
            <a:endParaRPr lang="en-US" sz="7667"/>
          </a:p>
        </p:txBody>
      </p:sp>
      <p:sp>
        <p:nvSpPr>
          <p:cNvPr id="80" name="Rounded Rectangle 79"/>
          <p:cNvSpPr/>
          <p:nvPr/>
        </p:nvSpPr>
        <p:spPr>
          <a:xfrm>
            <a:off x="26235168" y="13569786"/>
            <a:ext cx="6223371" cy="3657600"/>
          </a:xfrm>
          <a:prstGeom prst="roundRect">
            <a:avLst>
              <a:gd name="adj" fmla="val 3951"/>
            </a:avLst>
          </a:prstGeom>
          <a:solidFill>
            <a:srgbClr val="50798E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kern="1200" smtId="4294967295"/>
            </a:defPPr>
          </a:lstStyle>
          <a:p>
            <a:pPr algn="ctr"/>
            <a:endParaRPr lang="en-US" sz="7667"/>
          </a:p>
        </p:txBody>
      </p:sp>
      <p:sp>
        <p:nvSpPr>
          <p:cNvPr id="84" name="TextBox 83"/>
          <p:cNvSpPr txBox="1"/>
          <p:nvPr/>
        </p:nvSpPr>
        <p:spPr>
          <a:xfrm>
            <a:off x="609311" y="5443204"/>
            <a:ext cx="58805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kern="1200" smtId="4294967295"/>
            </a:defPPr>
          </a:lstStyle>
          <a:p>
            <a:r>
              <a:rPr lang="en-US" sz="2400" b="1">
                <a:solidFill>
                  <a:schemeClr val="bg1"/>
                </a:solidFill>
                <a:latin typeface="Nunito" panose="00000500000000000000" pitchFamily="2" charset="0"/>
                <a:cs typeface="Arial" pitchFamily="34" charset="0"/>
              </a:rPr>
              <a:t>Abstract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609311" y="5991423"/>
            <a:ext cx="58805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kern="1200" smtId="4294967295"/>
            </a:defPPr>
          </a:lstStyle>
          <a:p>
            <a:r>
              <a:rPr lang="en-US" sz="16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Add your information, graphs and images to this section.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9AFA996E-AD6B-4DC6-BC85-A182D141A5B5}"/>
              </a:ext>
            </a:extLst>
          </p:cNvPr>
          <p:cNvSpPr txBox="1"/>
          <p:nvPr/>
        </p:nvSpPr>
        <p:spPr>
          <a:xfrm>
            <a:off x="2624064" y="1029854"/>
            <a:ext cx="27672981" cy="195829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defPPr>
              <a:defRPr kern="1200" smtId="4294967295"/>
            </a:defPPr>
            <a:lvl1pPr marL="0" marR="0" indent="0" algn="l" defTabSz="3783013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 sz="6000" kern="1200" baseline="0">
                <a:solidFill>
                  <a:schemeClr val="tx2"/>
                </a:solidFill>
                <a:latin typeface="Franklin Gothic Heavy" pitchFamily="34" charset="0"/>
                <a:ea typeface="+mn-ea"/>
                <a:cs typeface="+mn-cs"/>
              </a:defRPr>
            </a:lvl1pPr>
            <a:lvl2pPr marL="1880543" indent="0" algn="l" defTabSz="3761086" rtl="0" eaLnBrk="1" latinLnBrk="0" hangingPunct="1">
              <a:spcBef>
                <a:spcPct val="20000"/>
              </a:spcBef>
              <a:buFontTx/>
              <a:buNone/>
              <a:defRPr sz="1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761086" indent="0" algn="l" defTabSz="3761086" rtl="0" eaLnBrk="1" latinLnBrk="0" hangingPunct="1">
              <a:spcBef>
                <a:spcPct val="20000"/>
              </a:spcBef>
              <a:buFontTx/>
              <a:buNone/>
              <a:defRPr sz="9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641629" indent="0" algn="l" defTabSz="3761086" rtl="0" eaLnBrk="1" latinLnBrk="0" hangingPunct="1">
              <a:spcBef>
                <a:spcPct val="20000"/>
              </a:spcBef>
              <a:buFontTx/>
              <a:buNone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522172" indent="0" algn="l" defTabSz="3761086" rtl="0" eaLnBrk="1" latinLnBrk="0" hangingPunct="1">
              <a:spcBef>
                <a:spcPct val="20000"/>
              </a:spcBef>
              <a:buFontTx/>
              <a:buNone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342988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223531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104074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984617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507516">
              <a:spcBef>
                <a:spcPct val="20000"/>
              </a:spcBef>
              <a:defRPr/>
            </a:pPr>
            <a:r>
              <a:rPr lang="en-US" sz="5700" b="1">
                <a:solidFill>
                  <a:schemeClr val="bg1"/>
                </a:solidFill>
                <a:latin typeface="Nunito" panose="00000500000000000000" pitchFamily="2" charset="0"/>
              </a:rPr>
              <a:t>This Scientific Poster Template Is Provided By MakeSigns</a:t>
            </a:r>
          </a:p>
          <a:p>
            <a:pPr algn="ctr" defTabSz="2507516">
              <a:spcBef>
                <a:spcPct val="20000"/>
              </a:spcBef>
              <a:defRPr/>
            </a:pPr>
            <a:r>
              <a:rPr lang="en-US" sz="5700" b="1">
                <a:solidFill>
                  <a:schemeClr val="bg1"/>
                </a:solidFill>
                <a:latin typeface="Nunito" panose="00000500000000000000" pitchFamily="2" charset="0"/>
              </a:rPr>
              <a:t>Enter A Title And Add Logos To Your Poster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2CF2C83C-08B8-46D1-AEAA-7C0550B92975}"/>
              </a:ext>
            </a:extLst>
          </p:cNvPr>
          <p:cNvSpPr txBox="1"/>
          <p:nvPr/>
        </p:nvSpPr>
        <p:spPr>
          <a:xfrm>
            <a:off x="2624064" y="3164208"/>
            <a:ext cx="27672981" cy="126419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defPPr>
              <a:defRPr kern="1200" smtId="4294967295"/>
            </a:defPPr>
            <a:lvl1pPr marL="0" marR="0" indent="0" algn="l" defTabSz="376108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sz="6000" kern="1200" baseline="0">
                <a:solidFill>
                  <a:schemeClr val="tx2"/>
                </a:solidFill>
                <a:latin typeface="Franklin Gothic Heavy" pitchFamily="34" charset="0"/>
                <a:ea typeface="+mn-ea"/>
                <a:cs typeface="+mn-cs"/>
              </a:defRPr>
            </a:lvl1pPr>
            <a:lvl2pPr marL="1880543" indent="0" algn="l" defTabSz="3761086" rtl="0" eaLnBrk="1" latinLnBrk="0" hangingPunct="1">
              <a:spcBef>
                <a:spcPct val="20000"/>
              </a:spcBef>
              <a:buFontTx/>
              <a:buNone/>
              <a:defRPr sz="1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761086" indent="0" algn="l" defTabSz="3761086" rtl="0" eaLnBrk="1" latinLnBrk="0" hangingPunct="1">
              <a:spcBef>
                <a:spcPct val="20000"/>
              </a:spcBef>
              <a:buFontTx/>
              <a:buNone/>
              <a:defRPr sz="9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641629" indent="0" algn="l" defTabSz="3761086" rtl="0" eaLnBrk="1" latinLnBrk="0" hangingPunct="1">
              <a:spcBef>
                <a:spcPct val="20000"/>
              </a:spcBef>
              <a:buFontTx/>
              <a:buNone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522172" indent="0" algn="l" defTabSz="3761086" rtl="0" eaLnBrk="1" latinLnBrk="0" hangingPunct="1">
              <a:spcBef>
                <a:spcPct val="20000"/>
              </a:spcBef>
              <a:buFontTx/>
              <a:buNone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342988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223531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104074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984617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3700">
                <a:solidFill>
                  <a:schemeClr val="bg1"/>
                </a:solidFill>
                <a:latin typeface="+mj-lt"/>
                <a:cs typeface="Arial" pitchFamily="34" charset="0"/>
              </a:rPr>
              <a:t>Add Author Names and Information</a:t>
            </a:r>
          </a:p>
          <a:p>
            <a:pPr algn="ctr">
              <a:defRPr/>
            </a:pPr>
            <a:r>
              <a:rPr lang="en-US" sz="3700">
                <a:solidFill>
                  <a:schemeClr val="bg1"/>
                </a:solidFill>
                <a:latin typeface="+mj-lt"/>
                <a:cs typeface="Arial" pitchFamily="34" charset="0"/>
              </a:rPr>
              <a:t>Include University or Department Names if Needed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9ED2966-A38B-4B49-A6B6-D914E4D6F4BE}"/>
              </a:ext>
            </a:extLst>
          </p:cNvPr>
          <p:cNvSpPr/>
          <p:nvPr/>
        </p:nvSpPr>
        <p:spPr>
          <a:xfrm>
            <a:off x="693339" y="5862320"/>
            <a:ext cx="691825" cy="304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143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1A5C452-2DAF-423A-BC0E-FB2D0D0E019D}"/>
              </a:ext>
            </a:extLst>
          </p:cNvPr>
          <p:cNvSpPr txBox="1"/>
          <p:nvPr/>
        </p:nvSpPr>
        <p:spPr>
          <a:xfrm>
            <a:off x="609311" y="13750727"/>
            <a:ext cx="58805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kern="1200" smtId="4294967295"/>
            </a:defPPr>
          </a:lstStyle>
          <a:p>
            <a:r>
              <a:rPr lang="en-US" sz="2400" b="1">
                <a:solidFill>
                  <a:schemeClr val="bg1"/>
                </a:solidFill>
                <a:latin typeface="Nunito" panose="00000500000000000000" pitchFamily="2" charset="0"/>
                <a:cs typeface="Arial" pitchFamily="34" charset="0"/>
              </a:rPr>
              <a:t>Introduction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EB053B5-623C-42C1-A5BA-FDB2309E17B5}"/>
              </a:ext>
            </a:extLst>
          </p:cNvPr>
          <p:cNvSpPr txBox="1"/>
          <p:nvPr/>
        </p:nvSpPr>
        <p:spPr>
          <a:xfrm>
            <a:off x="609311" y="14298947"/>
            <a:ext cx="58805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kern="1200" smtId="4294967295"/>
            </a:defPPr>
          </a:lstStyle>
          <a:p>
            <a:r>
              <a:rPr lang="en-US" sz="16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Add your information, graphs and images to this section.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9793BC31-3E9A-4E00-A76F-069126324922}"/>
              </a:ext>
            </a:extLst>
          </p:cNvPr>
          <p:cNvSpPr/>
          <p:nvPr/>
        </p:nvSpPr>
        <p:spPr>
          <a:xfrm>
            <a:off x="693339" y="14176732"/>
            <a:ext cx="691825" cy="304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143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5E4ADE2-1C83-47FC-978F-7E0CAA0FDC54}"/>
              </a:ext>
            </a:extLst>
          </p:cNvPr>
          <p:cNvSpPr txBox="1"/>
          <p:nvPr/>
        </p:nvSpPr>
        <p:spPr>
          <a:xfrm>
            <a:off x="7466836" y="5443204"/>
            <a:ext cx="55345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kern="1200" smtId="4294967295"/>
            </a:defPPr>
          </a:lstStyle>
          <a:p>
            <a:r>
              <a:rPr lang="en-US" sz="2400" b="1">
                <a:solidFill>
                  <a:schemeClr val="bg1"/>
                </a:solidFill>
                <a:latin typeface="Nunito" panose="00000500000000000000" pitchFamily="2" charset="0"/>
                <a:cs typeface="Arial" pitchFamily="34" charset="0"/>
              </a:rPr>
              <a:t>Methodology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32AC3E4-1804-415D-AFAC-CDB0EC7629F1}"/>
              </a:ext>
            </a:extLst>
          </p:cNvPr>
          <p:cNvSpPr txBox="1"/>
          <p:nvPr/>
        </p:nvSpPr>
        <p:spPr>
          <a:xfrm>
            <a:off x="7466836" y="5991423"/>
            <a:ext cx="86478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kern="1200" smtId="4294967295"/>
            </a:defPPr>
          </a:lstStyle>
          <a:p>
            <a:r>
              <a:rPr lang="en-US" sz="16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Add your information, graphs and images to this section.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EBB32DFF-2B3F-417B-9F8B-8B9F5C654495}"/>
              </a:ext>
            </a:extLst>
          </p:cNvPr>
          <p:cNvSpPr/>
          <p:nvPr/>
        </p:nvSpPr>
        <p:spPr>
          <a:xfrm>
            <a:off x="7524488" y="5862320"/>
            <a:ext cx="691825" cy="304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143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3088502-AC12-4D63-8249-7B40AC22BADF}"/>
              </a:ext>
            </a:extLst>
          </p:cNvPr>
          <p:cNvSpPr txBox="1"/>
          <p:nvPr/>
        </p:nvSpPr>
        <p:spPr>
          <a:xfrm>
            <a:off x="16748815" y="5991423"/>
            <a:ext cx="86478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kern="1200" smtId="4294967295"/>
            </a:defPPr>
          </a:lstStyle>
          <a:p>
            <a:r>
              <a:rPr lang="en-US" sz="16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Add your information, graphs and images to this section.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4C26EDB-7235-4F91-A0E2-B62F3F0FCF6C}"/>
              </a:ext>
            </a:extLst>
          </p:cNvPr>
          <p:cNvSpPr txBox="1"/>
          <p:nvPr/>
        </p:nvSpPr>
        <p:spPr>
          <a:xfrm>
            <a:off x="26407982" y="5443204"/>
            <a:ext cx="58805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kern="1200" smtId="4294967295"/>
            </a:defPPr>
          </a:lstStyle>
          <a:p>
            <a:r>
              <a:rPr lang="en-US" sz="2400" b="1">
                <a:solidFill>
                  <a:schemeClr val="bg1"/>
                </a:solidFill>
                <a:latin typeface="Nunito" panose="00000500000000000000" pitchFamily="2" charset="0"/>
                <a:cs typeface="Arial" pitchFamily="34" charset="0"/>
              </a:rPr>
              <a:t>Results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42D236E-7546-4230-89C4-A3CB68860FFA}"/>
              </a:ext>
            </a:extLst>
          </p:cNvPr>
          <p:cNvSpPr txBox="1"/>
          <p:nvPr/>
        </p:nvSpPr>
        <p:spPr>
          <a:xfrm>
            <a:off x="26407982" y="5991423"/>
            <a:ext cx="58805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kern="1200" smtId="4294967295"/>
            </a:defPPr>
          </a:lstStyle>
          <a:p>
            <a:r>
              <a:rPr lang="en-US" sz="16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Add your information, graphs and images to this section.</a:t>
            </a: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2B650100-83FA-4A86-9D02-FDB1046A1C5A}"/>
              </a:ext>
            </a:extLst>
          </p:cNvPr>
          <p:cNvSpPr/>
          <p:nvPr/>
        </p:nvSpPr>
        <p:spPr>
          <a:xfrm>
            <a:off x="26492011" y="5862320"/>
            <a:ext cx="691825" cy="304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143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5E7CCBE-8901-4B3D-AE78-2BE3AAB26519}"/>
              </a:ext>
            </a:extLst>
          </p:cNvPr>
          <p:cNvSpPr txBox="1"/>
          <p:nvPr/>
        </p:nvSpPr>
        <p:spPr>
          <a:xfrm>
            <a:off x="26407982" y="13818315"/>
            <a:ext cx="58805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kern="1200" smtId="4294967295"/>
            </a:defPPr>
          </a:lstStyle>
          <a:p>
            <a:r>
              <a:rPr lang="en-US" sz="2400" b="1">
                <a:solidFill>
                  <a:schemeClr val="bg1"/>
                </a:solidFill>
                <a:latin typeface="Nunito" panose="00000500000000000000" pitchFamily="2" charset="0"/>
                <a:cs typeface="Arial" pitchFamily="34" charset="0"/>
              </a:rPr>
              <a:t>Conclusion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6F40EB5-8D73-41C9-8CC9-4FFF7382622E}"/>
              </a:ext>
            </a:extLst>
          </p:cNvPr>
          <p:cNvSpPr txBox="1"/>
          <p:nvPr/>
        </p:nvSpPr>
        <p:spPr>
          <a:xfrm>
            <a:off x="26407982" y="14366535"/>
            <a:ext cx="58805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kern="1200" smtId="4294967295"/>
            </a:defPPr>
          </a:lstStyle>
          <a:p>
            <a:r>
              <a:rPr lang="en-US" sz="16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Add your information, graphs and images to this section.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002942FC-744D-4F59-A0B9-6D4CBD4EA1A9}"/>
              </a:ext>
            </a:extLst>
          </p:cNvPr>
          <p:cNvSpPr/>
          <p:nvPr/>
        </p:nvSpPr>
        <p:spPr>
          <a:xfrm>
            <a:off x="26492011" y="14244320"/>
            <a:ext cx="691825" cy="304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143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CBD65E6-B838-4D00-BF0C-3070FF4F3D21}"/>
              </a:ext>
            </a:extLst>
          </p:cNvPr>
          <p:cNvSpPr txBox="1"/>
          <p:nvPr/>
        </p:nvSpPr>
        <p:spPr>
          <a:xfrm>
            <a:off x="26407982" y="17983200"/>
            <a:ext cx="58805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kern="1200" smtId="4294967295"/>
            </a:defPPr>
          </a:lstStyle>
          <a:p>
            <a:r>
              <a:rPr lang="en-US" sz="2400" b="1">
                <a:solidFill>
                  <a:schemeClr val="bg1"/>
                </a:solidFill>
                <a:latin typeface="Nunito" panose="00000500000000000000" pitchFamily="2" charset="0"/>
                <a:cs typeface="Arial" pitchFamily="34" charset="0"/>
              </a:rPr>
              <a:t>Acknowledgements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2148495-B756-4A96-85FD-E5CC6713F248}"/>
              </a:ext>
            </a:extLst>
          </p:cNvPr>
          <p:cNvSpPr txBox="1"/>
          <p:nvPr/>
        </p:nvSpPr>
        <p:spPr>
          <a:xfrm>
            <a:off x="26407982" y="18531419"/>
            <a:ext cx="58805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kern="1200" smtId="4294967295"/>
            </a:defPPr>
          </a:lstStyle>
          <a:p>
            <a:r>
              <a:rPr lang="en-US" sz="16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Add your information, graphs and images to this section.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56C266B8-8AB7-40F0-B164-823BEF121F94}"/>
              </a:ext>
            </a:extLst>
          </p:cNvPr>
          <p:cNvSpPr/>
          <p:nvPr/>
        </p:nvSpPr>
        <p:spPr>
          <a:xfrm>
            <a:off x="26492011" y="18409920"/>
            <a:ext cx="691825" cy="304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143"/>
          </a:p>
        </p:txBody>
      </p:sp>
    </p:spTree>
    <p:extLst>
      <p:ext uri="{BB962C8B-B14F-4D97-AF65-F5344CB8AC3E}">
        <p14:creationId xmlns:p14="http://schemas.microsoft.com/office/powerpoint/2010/main" val="1270404738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16.09.30"/>
  <p:tag name="AS_TITLE" val="Aspose.Slides for .NET 4.0"/>
  <p:tag name="AS_VERSION" val="16.9.0.0"/>
  <p:tag name="MAKESIGNSTEMPLATE" val="deliberatingwatermelon|09-2018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</TotalTime>
  <Words>112</Words>
  <Application>Microsoft Office PowerPoint</Application>
  <PresentationFormat>Προσαρμογή</PresentationFormat>
  <Paragraphs>17</Paragraphs>
  <Slides>1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4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</vt:i4>
      </vt:variant>
    </vt:vector>
  </HeadingPairs>
  <TitlesOfParts>
    <vt:vector size="6" baseType="lpstr">
      <vt:lpstr>Arial</vt:lpstr>
      <vt:lpstr>Open Sans</vt:lpstr>
      <vt:lpstr>Calibri</vt:lpstr>
      <vt:lpstr>Nunito</vt:lpstr>
      <vt:lpstr>Office Theme</vt:lpstr>
      <vt:lpstr>Παρουσίαση του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 to create a scientific poster</dc:title>
  <dc:subject>Free Research Poster</dc:subject>
  <dc:creator>Graphicsland/MakeSigns.com</dc:creator>
  <cp:keywords>scientific, research, template, custom, poster, presentation, symposium, printing, powerpoint, create, design, example, sample, download</cp:keywords>
  <dc:description>Download our scientific poster templates at no cost to you and get one step closer to making a great research poster.</dc:description>
  <cp:lastModifiedBy>Θάνος Παπαϊωάννου</cp:lastModifiedBy>
  <cp:revision>19</cp:revision>
  <cp:lastPrinted>2012-07-31T19:59:21Z</cp:lastPrinted>
  <dcterms:modified xsi:type="dcterms:W3CDTF">2019-05-03T12:27:12Z</dcterms:modified>
  <cp:category>research posters template</cp:category>
</cp:coreProperties>
</file>