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260" r:id="rId1"/>
  </p:sldMasterIdLst>
  <p:handoutMasterIdLst>
    <p:handoutMasterId r:id="rId3"/>
  </p:handoutMasterIdLst>
  <p:sldIdLst>
    <p:sldId id="256" r:id="rId2"/>
  </p:sldIdLst>
  <p:sldSz cx="32918400" cy="21945600"/>
  <p:notesSz cx="7010400" cy="9271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Quattrocento" panose="020B0604020202020204" charset="0"/>
      <p:regular r:id="rId8"/>
      <p:bold r:id="rId9"/>
    </p:embeddedFont>
    <p:embeddedFont>
      <p:font typeface="Quattrocento Sans" panose="020B0604020202020204" charset="0"/>
      <p:regular r:id="rId10"/>
    </p:embeddedFont>
  </p:embeddedFontLst>
  <p:custDataLst>
    <p:tags r:id="rId11"/>
  </p:custDataLst>
  <p:defaultTextStyle>
    <a:defPPr>
      <a:defRPr lang="en-US"/>
    </a:defPPr>
    <a:lvl1pPr marL="0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1pPr>
    <a:lvl2pPr marL="1341409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2pPr>
    <a:lvl3pPr marL="2682818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3pPr>
    <a:lvl4pPr marL="4024227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4pPr>
    <a:lvl5pPr marL="5365640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5pPr>
    <a:lvl6pPr marL="6707049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6pPr>
    <a:lvl7pPr marL="8048460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7pPr>
    <a:lvl8pPr marL="9389869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8pPr>
    <a:lvl9pPr marL="10731279" algn="l" defTabSz="2682818" rtl="0" eaLnBrk="1" latinLnBrk="0" hangingPunct="1">
      <a:defRPr sz="52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E7FA"/>
    <a:srgbClr val="D5ECFB"/>
    <a:srgbClr val="E7F4FD"/>
    <a:srgbClr val="212745"/>
    <a:srgbClr val="613318"/>
    <a:srgbClr val="ADD632"/>
    <a:srgbClr val="FFCC00"/>
    <a:srgbClr val="000000"/>
    <a:srgbClr val="00334D"/>
    <a:srgbClr val="BD4F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785" autoAdjust="0"/>
    <p:restoredTop sz="94710" autoAdjust="0"/>
  </p:normalViewPr>
  <p:slideViewPr>
    <p:cSldViewPr>
      <p:cViewPr varScale="1">
        <p:scale>
          <a:sx n="33" d="100"/>
          <a:sy n="33" d="100"/>
        </p:scale>
        <p:origin x="126" y="24"/>
      </p:cViewPr>
      <p:guideLst>
        <p:guide orient="horz" pos="6912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handoutMaster" Target="handoutMasters/handout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gs" Target="tags/tag1.xml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302F586B-0015-43FB-918D-31E1A09780E3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05841"/>
            <a:ext cx="3037840" cy="46355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5F29C2D4-4424-41A2-A90C-29D31B733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13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55731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52483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5841" y="878843"/>
            <a:ext cx="7406640" cy="18724880"/>
          </a:xfrm>
        </p:spPr>
        <p:txBody>
          <a:bodyPr vert="eaVert"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921" y="878843"/>
            <a:ext cx="21671279" cy="18724880"/>
          </a:xfrm>
        </p:spPr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7228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125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14102085"/>
            <a:ext cx="27980642" cy="4358640"/>
          </a:xfrm>
        </p:spPr>
        <p:txBody>
          <a:bodyPr anchor="t"/>
          <a:lstStyle>
            <a:defPPr>
              <a:defRPr kern="1200" smtId="4294967295"/>
            </a:defPPr>
            <a:lvl1pPr algn="l">
              <a:defRPr sz="11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9301483"/>
            <a:ext cx="27980642" cy="480059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5467">
                <a:solidFill>
                  <a:schemeClr val="tx1">
                    <a:tint val="75000"/>
                  </a:schemeClr>
                </a:solidFill>
              </a:defRPr>
            </a:lvl1pPr>
            <a:lvl2pPr marL="1253758" indent="0">
              <a:buNone/>
              <a:defRPr sz="4934">
                <a:solidFill>
                  <a:schemeClr val="tx1">
                    <a:tint val="75000"/>
                  </a:schemeClr>
                </a:solidFill>
              </a:defRPr>
            </a:lvl2pPr>
            <a:lvl3pPr marL="2507516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3pPr>
            <a:lvl4pPr marL="3761275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4pPr>
            <a:lvl5pPr marL="5015033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5pPr>
            <a:lvl6pPr marL="6268791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6pPr>
            <a:lvl7pPr marL="7522549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7pPr>
            <a:lvl8pPr marL="8776307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8pPr>
            <a:lvl9pPr marL="10030065" indent="0">
              <a:buNone/>
              <a:defRPr sz="3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4067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920" y="5120642"/>
            <a:ext cx="14538961" cy="14483082"/>
          </a:xfrm>
        </p:spPr>
        <p:txBody>
          <a:bodyPr/>
          <a:lstStyle>
            <a:defPPr>
              <a:defRPr kern="1200" smtId="4294967295"/>
            </a:defPPr>
            <a:lvl1pPr>
              <a:defRPr sz="7667"/>
            </a:lvl1pPr>
            <a:lvl2pPr>
              <a:defRPr sz="6600"/>
            </a:lvl2pPr>
            <a:lvl3pPr>
              <a:defRPr sz="5467"/>
            </a:lvl3pPr>
            <a:lvl4pPr>
              <a:defRPr sz="4934"/>
            </a:lvl4pPr>
            <a:lvl5pPr>
              <a:defRPr sz="4934"/>
            </a:lvl5pPr>
            <a:lvl6pPr>
              <a:defRPr sz="4934"/>
            </a:lvl6pPr>
            <a:lvl7pPr>
              <a:defRPr sz="4934"/>
            </a:lvl7pPr>
            <a:lvl8pPr>
              <a:defRPr sz="4934"/>
            </a:lvl8pPr>
            <a:lvl9pPr>
              <a:defRPr sz="49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33521" y="5120642"/>
            <a:ext cx="14538961" cy="14483082"/>
          </a:xfrm>
        </p:spPr>
        <p:txBody>
          <a:bodyPr/>
          <a:lstStyle>
            <a:defPPr>
              <a:defRPr kern="1200" smtId="4294967295"/>
            </a:defPPr>
            <a:lvl1pPr>
              <a:defRPr sz="7667"/>
            </a:lvl1pPr>
            <a:lvl2pPr>
              <a:defRPr sz="6600"/>
            </a:lvl2pPr>
            <a:lvl3pPr>
              <a:defRPr sz="5467"/>
            </a:lvl3pPr>
            <a:lvl4pPr>
              <a:defRPr sz="4934"/>
            </a:lvl4pPr>
            <a:lvl5pPr>
              <a:defRPr sz="4934"/>
            </a:lvl5pPr>
            <a:lvl6pPr>
              <a:defRPr sz="4934"/>
            </a:lvl6pPr>
            <a:lvl7pPr>
              <a:defRPr sz="4934"/>
            </a:lvl7pPr>
            <a:lvl8pPr>
              <a:defRPr sz="4934"/>
            </a:lvl8pPr>
            <a:lvl9pPr>
              <a:defRPr sz="49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2779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4912362"/>
            <a:ext cx="14544677" cy="204723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6600" b="1"/>
            </a:lvl1pPr>
            <a:lvl2pPr marL="1253758" indent="0">
              <a:buNone/>
              <a:defRPr sz="5467" b="1"/>
            </a:lvl2pPr>
            <a:lvl3pPr marL="2507516" indent="0">
              <a:buNone/>
              <a:defRPr sz="4934" b="1"/>
            </a:lvl3pPr>
            <a:lvl4pPr marL="3761275" indent="0">
              <a:buNone/>
              <a:defRPr sz="4400" b="1"/>
            </a:lvl4pPr>
            <a:lvl5pPr marL="5015033" indent="0">
              <a:buNone/>
              <a:defRPr sz="4400" b="1"/>
            </a:lvl5pPr>
            <a:lvl6pPr marL="6268791" indent="0">
              <a:buNone/>
              <a:defRPr sz="4400" b="1"/>
            </a:lvl6pPr>
            <a:lvl7pPr marL="7522549" indent="0">
              <a:buNone/>
              <a:defRPr sz="4400" b="1"/>
            </a:lvl7pPr>
            <a:lvl8pPr marL="8776307" indent="0">
              <a:buNone/>
              <a:defRPr sz="4400" b="1"/>
            </a:lvl8pPr>
            <a:lvl9pPr marL="10030065" indent="0">
              <a:buNone/>
              <a:defRPr sz="4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6959600"/>
            <a:ext cx="14544677" cy="12644122"/>
          </a:xfrm>
        </p:spPr>
        <p:txBody>
          <a:bodyPr/>
          <a:lstStyle>
            <a:defPPr>
              <a:defRPr kern="1200" smtId="4294967295"/>
            </a:defPPr>
            <a:lvl1pPr>
              <a:defRPr sz="6600"/>
            </a:lvl1pPr>
            <a:lvl2pPr>
              <a:defRPr sz="5467"/>
            </a:lvl2pPr>
            <a:lvl3pPr>
              <a:defRPr sz="4934"/>
            </a:lvl3pPr>
            <a:lvl4pPr>
              <a:defRPr sz="4400"/>
            </a:lvl4pPr>
            <a:lvl5pPr>
              <a:defRPr sz="4400"/>
            </a:lvl5pPr>
            <a:lvl6pPr>
              <a:defRPr sz="4400"/>
            </a:lvl6pPr>
            <a:lvl7pPr>
              <a:defRPr sz="4400"/>
            </a:lvl7pPr>
            <a:lvl8pPr>
              <a:defRPr sz="4400"/>
            </a:lvl8pPr>
            <a:lvl9pPr>
              <a:defRPr sz="4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1" y="4912362"/>
            <a:ext cx="14550389" cy="204723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6600" b="1"/>
            </a:lvl1pPr>
            <a:lvl2pPr marL="1253758" indent="0">
              <a:buNone/>
              <a:defRPr sz="5467" b="1"/>
            </a:lvl2pPr>
            <a:lvl3pPr marL="2507516" indent="0">
              <a:buNone/>
              <a:defRPr sz="4934" b="1"/>
            </a:lvl3pPr>
            <a:lvl4pPr marL="3761275" indent="0">
              <a:buNone/>
              <a:defRPr sz="4400" b="1"/>
            </a:lvl4pPr>
            <a:lvl5pPr marL="5015033" indent="0">
              <a:buNone/>
              <a:defRPr sz="4400" b="1"/>
            </a:lvl5pPr>
            <a:lvl6pPr marL="6268791" indent="0">
              <a:buNone/>
              <a:defRPr sz="4400" b="1"/>
            </a:lvl6pPr>
            <a:lvl7pPr marL="7522549" indent="0">
              <a:buNone/>
              <a:defRPr sz="4400" b="1"/>
            </a:lvl7pPr>
            <a:lvl8pPr marL="8776307" indent="0">
              <a:buNone/>
              <a:defRPr sz="4400" b="1"/>
            </a:lvl8pPr>
            <a:lvl9pPr marL="10030065" indent="0">
              <a:buNone/>
              <a:defRPr sz="4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1" y="6959600"/>
            <a:ext cx="14550389" cy="12644122"/>
          </a:xfrm>
        </p:spPr>
        <p:txBody>
          <a:bodyPr/>
          <a:lstStyle>
            <a:defPPr>
              <a:defRPr kern="1200" smtId="4294967295"/>
            </a:defPPr>
            <a:lvl1pPr>
              <a:defRPr sz="6600"/>
            </a:lvl1pPr>
            <a:lvl2pPr>
              <a:defRPr sz="5467"/>
            </a:lvl2pPr>
            <a:lvl3pPr>
              <a:defRPr sz="4934"/>
            </a:lvl3pPr>
            <a:lvl4pPr>
              <a:defRPr sz="4400"/>
            </a:lvl4pPr>
            <a:lvl5pPr>
              <a:defRPr sz="4400"/>
            </a:lvl5pPr>
            <a:lvl6pPr>
              <a:defRPr sz="4400"/>
            </a:lvl6pPr>
            <a:lvl7pPr>
              <a:defRPr sz="4400"/>
            </a:lvl7pPr>
            <a:lvl8pPr>
              <a:defRPr sz="4400"/>
            </a:lvl8pPr>
            <a:lvl9pPr>
              <a:defRPr sz="4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330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145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81478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5" y="873760"/>
            <a:ext cx="10829927" cy="3718560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54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79" y="873761"/>
            <a:ext cx="18402300" cy="18729961"/>
          </a:xfrm>
        </p:spPr>
        <p:txBody>
          <a:bodyPr/>
          <a:lstStyle>
            <a:defPPr>
              <a:defRPr kern="1200" smtId="4294967295"/>
            </a:defPPr>
            <a:lvl1pPr>
              <a:defRPr sz="8800"/>
            </a:lvl1pPr>
            <a:lvl2pPr>
              <a:defRPr sz="7667"/>
            </a:lvl2pPr>
            <a:lvl3pPr>
              <a:defRPr sz="6600"/>
            </a:lvl3pPr>
            <a:lvl4pPr>
              <a:defRPr sz="5467"/>
            </a:lvl4pPr>
            <a:lvl5pPr>
              <a:defRPr sz="5467"/>
            </a:lvl5pPr>
            <a:lvl6pPr>
              <a:defRPr sz="5467"/>
            </a:lvl6pPr>
            <a:lvl7pPr>
              <a:defRPr sz="5467"/>
            </a:lvl7pPr>
            <a:lvl8pPr>
              <a:defRPr sz="5467"/>
            </a:lvl8pPr>
            <a:lvl9pPr>
              <a:defRPr sz="5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5" y="4592321"/>
            <a:ext cx="10829927" cy="15011402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3867"/>
            </a:lvl1pPr>
            <a:lvl2pPr marL="1253758" indent="0">
              <a:buNone/>
              <a:defRPr sz="3267"/>
            </a:lvl2pPr>
            <a:lvl3pPr marL="2507516" indent="0">
              <a:buNone/>
              <a:defRPr sz="2733"/>
            </a:lvl3pPr>
            <a:lvl4pPr marL="3761275" indent="0">
              <a:buNone/>
              <a:defRPr sz="2467"/>
            </a:lvl4pPr>
            <a:lvl5pPr marL="5015033" indent="0">
              <a:buNone/>
              <a:defRPr sz="2467"/>
            </a:lvl5pPr>
            <a:lvl6pPr marL="6268791" indent="0">
              <a:buNone/>
              <a:defRPr sz="2467"/>
            </a:lvl6pPr>
            <a:lvl7pPr marL="7522549" indent="0">
              <a:buNone/>
              <a:defRPr sz="2467"/>
            </a:lvl7pPr>
            <a:lvl8pPr marL="8776307" indent="0">
              <a:buNone/>
              <a:defRPr sz="2467"/>
            </a:lvl8pPr>
            <a:lvl9pPr marL="10030065" indent="0">
              <a:buNone/>
              <a:defRPr sz="2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4970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5361920"/>
            <a:ext cx="19751041" cy="1813562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54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960881"/>
            <a:ext cx="19751041" cy="13167359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8800"/>
            </a:lvl1pPr>
            <a:lvl2pPr marL="1253758" indent="0">
              <a:buNone/>
              <a:defRPr sz="7667"/>
            </a:lvl2pPr>
            <a:lvl3pPr marL="2507516" indent="0">
              <a:buNone/>
              <a:defRPr sz="6600"/>
            </a:lvl3pPr>
            <a:lvl4pPr marL="3761275" indent="0">
              <a:buNone/>
              <a:defRPr sz="5467"/>
            </a:lvl4pPr>
            <a:lvl5pPr marL="5015033" indent="0">
              <a:buNone/>
              <a:defRPr sz="5467"/>
            </a:lvl5pPr>
            <a:lvl6pPr marL="6268791" indent="0">
              <a:buNone/>
              <a:defRPr sz="5467"/>
            </a:lvl6pPr>
            <a:lvl7pPr marL="7522549" indent="0">
              <a:buNone/>
              <a:defRPr sz="5467"/>
            </a:lvl7pPr>
            <a:lvl8pPr marL="8776307" indent="0">
              <a:buNone/>
              <a:defRPr sz="5467"/>
            </a:lvl8pPr>
            <a:lvl9pPr marL="10030065" indent="0">
              <a:buNone/>
              <a:defRPr sz="54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7175482"/>
            <a:ext cx="19751041" cy="2575558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3867"/>
            </a:lvl1pPr>
            <a:lvl2pPr marL="1253758" indent="0">
              <a:buNone/>
              <a:defRPr sz="3267"/>
            </a:lvl2pPr>
            <a:lvl3pPr marL="2507516" indent="0">
              <a:buNone/>
              <a:defRPr sz="2733"/>
            </a:lvl3pPr>
            <a:lvl4pPr marL="3761275" indent="0">
              <a:buNone/>
              <a:defRPr sz="2467"/>
            </a:lvl4pPr>
            <a:lvl5pPr marL="5015033" indent="0">
              <a:buNone/>
              <a:defRPr sz="2467"/>
            </a:lvl5pPr>
            <a:lvl6pPr marL="6268791" indent="0">
              <a:buNone/>
              <a:defRPr sz="2467"/>
            </a:lvl6pPr>
            <a:lvl7pPr marL="7522549" indent="0">
              <a:buNone/>
              <a:defRPr sz="2467"/>
            </a:lvl7pPr>
            <a:lvl8pPr marL="8776307" indent="0">
              <a:buNone/>
              <a:defRPr sz="2467"/>
            </a:lvl8pPr>
            <a:lvl9pPr marL="10030065" indent="0">
              <a:buNone/>
              <a:defRPr sz="2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2618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1" y="878842"/>
            <a:ext cx="29626558" cy="3657600"/>
          </a:xfrm>
          <a:prstGeom prst="rect">
            <a:avLst/>
          </a:prstGeom>
        </p:spPr>
        <p:txBody>
          <a:bodyPr vert="horz" lIns="376108" tIns="188056" rIns="376108" bIns="188056" rtlCol="0" anchor="ctr">
            <a:normAutofit/>
          </a:bodyPr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1" y="5120642"/>
            <a:ext cx="29626558" cy="14483082"/>
          </a:xfrm>
          <a:prstGeom prst="rect">
            <a:avLst/>
          </a:prstGeom>
        </p:spPr>
        <p:txBody>
          <a:bodyPr vert="horz" lIns="376108" tIns="188056" rIns="376108" bIns="188056" rtlCol="0">
            <a:normAutofit/>
          </a:bodyPr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4"/>
            <a:ext cx="7680960" cy="1168400"/>
          </a:xfrm>
          <a:prstGeom prst="rect">
            <a:avLst/>
          </a:prstGeom>
        </p:spPr>
        <p:txBody>
          <a:bodyPr vert="horz" lIns="376108" tIns="188056" rIns="376108" bIns="188056" rtlCol="0" anchor="ctr"/>
          <a:lstStyle>
            <a:defPPr>
              <a:defRPr kern="1200" smtId="4294967295"/>
            </a:defPPr>
            <a:lvl1pPr algn="l">
              <a:defRPr sz="32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EE5B7-680E-44FF-962F-3113FAB5030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1" y="20340324"/>
            <a:ext cx="10424160" cy="1168400"/>
          </a:xfrm>
          <a:prstGeom prst="rect">
            <a:avLst/>
          </a:prstGeom>
        </p:spPr>
        <p:txBody>
          <a:bodyPr vert="horz" lIns="376108" tIns="188056" rIns="376108" bIns="188056" rtlCol="0" anchor="ctr"/>
          <a:lstStyle>
            <a:defPPr>
              <a:defRPr kern="1200" smtId="4294967295"/>
            </a:defPPr>
            <a:lvl1pPr algn="ctr">
              <a:defRPr sz="32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1" y="20340324"/>
            <a:ext cx="7680960" cy="1168400"/>
          </a:xfrm>
          <a:prstGeom prst="rect">
            <a:avLst/>
          </a:prstGeom>
        </p:spPr>
        <p:txBody>
          <a:bodyPr vert="horz" lIns="376108" tIns="188056" rIns="376108" bIns="188056" rtlCol="0" anchor="ctr"/>
          <a:lstStyle>
            <a:defPPr>
              <a:defRPr kern="1200" smtId="4294967295"/>
            </a:defPPr>
            <a:lvl1pPr algn="r">
              <a:defRPr sz="32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B6C12-88B7-467E-AE43-45481E62899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10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imaginitivearctic  Size: 36x24</a:t>
            </a:r>
          </a:p>
        </p:txBody>
      </p:sp>
    </p:spTree>
    <p:extLst>
      <p:ext uri="{BB962C8B-B14F-4D97-AF65-F5344CB8AC3E}">
        <p14:creationId xmlns:p14="http://schemas.microsoft.com/office/powerpoint/2010/main" val="265923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ransition/>
  <p:txStyles>
    <p:titleStyle>
      <a:defPPr>
        <a:defRPr kern="1200" smtId="4294967295"/>
      </a:defPPr>
      <a:lvl1pPr algn="ctr" defTabSz="2507516" rtl="0" eaLnBrk="1" latinLnBrk="0" hangingPunct="1">
        <a:spcBef>
          <a:spcPct val="0"/>
        </a:spcBef>
        <a:buNone/>
        <a:defRPr sz="120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 smtId="4294967295"/>
      </a:defPPr>
      <a:lvl1pPr marL="940317" indent="-940317" algn="l" defTabSz="2507516" rtl="0" eaLnBrk="1" latinLnBrk="0" hangingPunct="1">
        <a:spcBef>
          <a:spcPct val="20000"/>
        </a:spcBef>
        <a:buFont typeface="Arial" pitchFamily="34" charset="0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1pPr>
      <a:lvl2pPr marL="2037358" indent="-783600" algn="l" defTabSz="2507516" rtl="0" eaLnBrk="1" latinLnBrk="0" hangingPunct="1">
        <a:spcBef>
          <a:spcPct val="20000"/>
        </a:spcBef>
        <a:buFont typeface="Arial" pitchFamily="34" charset="0"/>
        <a:buChar char="–"/>
        <a:defRPr sz="7667" kern="1200">
          <a:solidFill>
            <a:schemeClr val="tx1"/>
          </a:solidFill>
          <a:latin typeface="+mn-lt"/>
          <a:ea typeface="+mn-ea"/>
          <a:cs typeface="+mn-cs"/>
        </a:defRPr>
      </a:lvl2pPr>
      <a:lvl3pPr marL="3134395" indent="-626879" algn="l" defTabSz="2507516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3pPr>
      <a:lvl4pPr marL="4388153" indent="-626879" algn="l" defTabSz="2507516" rtl="0" eaLnBrk="1" latinLnBrk="0" hangingPunct="1">
        <a:spcBef>
          <a:spcPct val="20000"/>
        </a:spcBef>
        <a:buFont typeface="Arial" pitchFamily="34" charset="0"/>
        <a:buChar char="–"/>
        <a:defRPr sz="5467" kern="1200">
          <a:solidFill>
            <a:schemeClr val="tx1"/>
          </a:solidFill>
          <a:latin typeface="+mn-lt"/>
          <a:ea typeface="+mn-ea"/>
          <a:cs typeface="+mn-cs"/>
        </a:defRPr>
      </a:lvl4pPr>
      <a:lvl5pPr marL="5641911" indent="-626879" algn="l" defTabSz="2507516" rtl="0" eaLnBrk="1" latinLnBrk="0" hangingPunct="1">
        <a:spcBef>
          <a:spcPct val="20000"/>
        </a:spcBef>
        <a:buFont typeface="Arial" pitchFamily="34" charset="0"/>
        <a:buChar char="»"/>
        <a:defRPr sz="5467" kern="1200">
          <a:solidFill>
            <a:schemeClr val="tx1"/>
          </a:solidFill>
          <a:latin typeface="+mn-lt"/>
          <a:ea typeface="+mn-ea"/>
          <a:cs typeface="+mn-cs"/>
        </a:defRPr>
      </a:lvl5pPr>
      <a:lvl6pPr marL="6895670" indent="-626879" algn="l" defTabSz="2507516" rtl="0" eaLnBrk="1" latinLnBrk="0" hangingPunct="1">
        <a:spcBef>
          <a:spcPct val="20000"/>
        </a:spcBef>
        <a:buFont typeface="Arial" pitchFamily="34" charset="0"/>
        <a:buChar char="•"/>
        <a:defRPr sz="5467" kern="1200">
          <a:solidFill>
            <a:schemeClr val="tx1"/>
          </a:solidFill>
          <a:latin typeface="+mn-lt"/>
          <a:ea typeface="+mn-ea"/>
          <a:cs typeface="+mn-cs"/>
        </a:defRPr>
      </a:lvl6pPr>
      <a:lvl7pPr marL="8149428" indent="-626879" algn="l" defTabSz="2507516" rtl="0" eaLnBrk="1" latinLnBrk="0" hangingPunct="1">
        <a:spcBef>
          <a:spcPct val="20000"/>
        </a:spcBef>
        <a:buFont typeface="Arial" pitchFamily="34" charset="0"/>
        <a:buChar char="•"/>
        <a:defRPr sz="5467" kern="1200">
          <a:solidFill>
            <a:schemeClr val="tx1"/>
          </a:solidFill>
          <a:latin typeface="+mn-lt"/>
          <a:ea typeface="+mn-ea"/>
          <a:cs typeface="+mn-cs"/>
        </a:defRPr>
      </a:lvl7pPr>
      <a:lvl8pPr marL="9403186" indent="-626879" algn="l" defTabSz="2507516" rtl="0" eaLnBrk="1" latinLnBrk="0" hangingPunct="1">
        <a:spcBef>
          <a:spcPct val="20000"/>
        </a:spcBef>
        <a:buFont typeface="Arial" pitchFamily="34" charset="0"/>
        <a:buChar char="•"/>
        <a:defRPr sz="5467" kern="1200">
          <a:solidFill>
            <a:schemeClr val="tx1"/>
          </a:solidFill>
          <a:latin typeface="+mn-lt"/>
          <a:ea typeface="+mn-ea"/>
          <a:cs typeface="+mn-cs"/>
        </a:defRPr>
      </a:lvl8pPr>
      <a:lvl9pPr marL="10656944" indent="-626879" algn="l" defTabSz="2507516" rtl="0" eaLnBrk="1" latinLnBrk="0" hangingPunct="1">
        <a:spcBef>
          <a:spcPct val="20000"/>
        </a:spcBef>
        <a:buFont typeface="Arial" pitchFamily="34" charset="0"/>
        <a:buChar char="•"/>
        <a:defRPr sz="54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1pPr>
      <a:lvl2pPr marL="1253758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2pPr>
      <a:lvl3pPr marL="2507516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3pPr>
      <a:lvl4pPr marL="3761275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4pPr>
      <a:lvl5pPr marL="5015033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5pPr>
      <a:lvl6pPr marL="6268791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6pPr>
      <a:lvl7pPr marL="7522549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7pPr>
      <a:lvl8pPr marL="8776307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8pPr>
      <a:lvl9pPr marL="10030065" algn="l" defTabSz="2507516" rtl="0" eaLnBrk="1" latinLnBrk="0" hangingPunct="1">
        <a:defRPr sz="49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0" y="0"/>
            <a:ext cx="32918400" cy="21945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3524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D7E552C-1772-4823-85F9-F890B5C38EB1}"/>
              </a:ext>
            </a:extLst>
          </p:cNvPr>
          <p:cNvSpPr/>
          <p:nvPr/>
        </p:nvSpPr>
        <p:spPr>
          <a:xfrm flipH="1">
            <a:off x="6146" y="0"/>
            <a:ext cx="529556" cy="21945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24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AAF109D-AB76-405F-9BEE-186938958B9E}"/>
              </a:ext>
            </a:extLst>
          </p:cNvPr>
          <p:cNvSpPr/>
          <p:nvPr/>
        </p:nvSpPr>
        <p:spPr>
          <a:xfrm>
            <a:off x="31842059" y="0"/>
            <a:ext cx="1070195" cy="219456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24"/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1A8FFF05-7729-4D05-983F-6F58701A5B70}"/>
              </a:ext>
            </a:extLst>
          </p:cNvPr>
          <p:cNvSpPr txBox="1"/>
          <p:nvPr/>
        </p:nvSpPr>
        <p:spPr>
          <a:xfrm>
            <a:off x="4267200" y="831648"/>
            <a:ext cx="24384000" cy="195829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507516">
              <a:spcBef>
                <a:spcPct val="20000"/>
              </a:spcBef>
              <a:defRPr/>
            </a:pPr>
            <a:r>
              <a:rPr lang="en-US" sz="5700" b="1">
                <a:solidFill>
                  <a:schemeClr val="tx1"/>
                </a:solidFill>
                <a:latin typeface="Quattrocento" panose="02020802030000000404" pitchFamily="18" charset="0"/>
              </a:rPr>
              <a:t>This Scientific Poster Template Is Provided By MakeSigns</a:t>
            </a:r>
          </a:p>
          <a:p>
            <a:pPr algn="ctr" defTabSz="2507516">
              <a:spcBef>
                <a:spcPct val="20000"/>
              </a:spcBef>
              <a:defRPr/>
            </a:pPr>
            <a:r>
              <a:rPr lang="en-US" sz="5700" b="1">
                <a:solidFill>
                  <a:schemeClr val="tx1"/>
                </a:solidFill>
                <a:latin typeface="Quattrocento" panose="02020802030000000404" pitchFamily="18" charset="0"/>
              </a:rPr>
              <a:t>Enter A Title And Add Logos To Your Poster</a:t>
            </a:r>
          </a:p>
        </p:txBody>
      </p:sp>
      <p:sp>
        <p:nvSpPr>
          <p:cNvPr id="81" name="Text Placeholder 5">
            <a:extLst>
              <a:ext uri="{FF2B5EF4-FFF2-40B4-BE49-F238E27FC236}">
                <a16:creationId xmlns:a16="http://schemas.microsoft.com/office/drawing/2014/main" id="{56A3DA81-3205-421F-9DA5-CDD43B4A3FAF}"/>
              </a:ext>
            </a:extLst>
          </p:cNvPr>
          <p:cNvSpPr txBox="1"/>
          <p:nvPr/>
        </p:nvSpPr>
        <p:spPr>
          <a:xfrm>
            <a:off x="4267200" y="2966001"/>
            <a:ext cx="24384000" cy="126419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700">
                <a:solidFill>
                  <a:schemeClr val="tx1"/>
                </a:solidFill>
                <a:latin typeface="Quattrocento Sans" panose="020B0502050000020003" pitchFamily="34" charset="0"/>
                <a:cs typeface="Arial" panose="020B0604020202020204" pitchFamily="34" charset="0"/>
              </a:rPr>
              <a:t>Add Author Names And Information</a:t>
            </a:r>
          </a:p>
          <a:p>
            <a:pPr algn="ctr">
              <a:defRPr/>
            </a:pPr>
            <a:r>
              <a:rPr lang="en-US" sz="3700">
                <a:solidFill>
                  <a:schemeClr val="tx1"/>
                </a:solidFill>
                <a:latin typeface="Quattrocento Sans" panose="020B0502050000020003" pitchFamily="34" charset="0"/>
                <a:cs typeface="Arial" panose="020B0604020202020204" pitchFamily="34" charset="0"/>
              </a:rPr>
              <a:t>Include University or Department Names if Needed</a:t>
            </a:r>
          </a:p>
        </p:txBody>
      </p:sp>
      <p:sp>
        <p:nvSpPr>
          <p:cNvPr id="53" name="TextBox 19">
            <a:extLst>
              <a:ext uri="{FF2B5EF4-FFF2-40B4-BE49-F238E27FC236}">
                <a16:creationId xmlns:a16="http://schemas.microsoft.com/office/drawing/2014/main" id="{5FC06FC9-CAC2-4587-A6C7-2139AE704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0374" y="5621134"/>
            <a:ext cx="6771514" cy="32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45" tIns="30473" rIns="60945" bIns="30473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1600">
                <a:latin typeface="Quattrocento Sans" panose="020B0502050000020003" pitchFamily="34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54" name="Rectangle 10">
            <a:extLst>
              <a:ext uri="{FF2B5EF4-FFF2-40B4-BE49-F238E27FC236}">
                <a16:creationId xmlns:a16="http://schemas.microsoft.com/office/drawing/2014/main" id="{4804540C-AABA-457C-88EF-3512E7CCE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0374" y="4875819"/>
            <a:ext cx="6771514" cy="609600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</p:spPr>
        <p:txBody>
          <a:bodyPr wrap="none" lIns="182880" tIns="48768" rIns="182880" bIns="45709" anchor="ctr" anchorCtr="0"/>
          <a:lstStyle>
            <a:defPPr>
              <a:defRPr kern="1200" smtId="4294967295"/>
            </a:defPPr>
          </a:lstStyle>
          <a:p>
            <a:pPr algn="ctr" defTabSz="3135215">
              <a:defRPr/>
            </a:pPr>
            <a:r>
              <a:rPr lang="en-US" sz="2400" b="1">
                <a:solidFill>
                  <a:schemeClr val="bg1"/>
                </a:solidFill>
                <a:latin typeface="Quattrocento" panose="02020802030000000404" pitchFamily="18" charset="0"/>
              </a:rPr>
              <a:t>Abstract</a:t>
            </a:r>
          </a:p>
        </p:txBody>
      </p:sp>
      <p:sp>
        <p:nvSpPr>
          <p:cNvPr id="87" name="TextBox 19">
            <a:extLst>
              <a:ext uri="{FF2B5EF4-FFF2-40B4-BE49-F238E27FC236}">
                <a16:creationId xmlns:a16="http://schemas.microsoft.com/office/drawing/2014/main" id="{6D42AE85-C5FE-45D6-87D7-226C5375E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3745" y="5621134"/>
            <a:ext cx="6771514" cy="32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45" tIns="30473" rIns="60945" bIns="30473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1600">
                <a:latin typeface="Quattrocento Sans" panose="020B0502050000020003" pitchFamily="34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88" name="Rectangle 10">
            <a:extLst>
              <a:ext uri="{FF2B5EF4-FFF2-40B4-BE49-F238E27FC236}">
                <a16:creationId xmlns:a16="http://schemas.microsoft.com/office/drawing/2014/main" id="{971C1DFB-15E8-4014-9132-6DF5B858E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3745" y="4875819"/>
            <a:ext cx="6771514" cy="609600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</p:spPr>
        <p:txBody>
          <a:bodyPr wrap="none" lIns="182880" tIns="48768" rIns="182880" bIns="45709" anchor="ctr" anchorCtr="0"/>
          <a:lstStyle>
            <a:defPPr>
              <a:defRPr kern="1200" smtId="4294967295"/>
            </a:defPPr>
          </a:lstStyle>
          <a:p>
            <a:pPr algn="ctr" defTabSz="3135215">
              <a:defRPr/>
            </a:pPr>
            <a:r>
              <a:rPr lang="en-US" sz="2400" b="1">
                <a:solidFill>
                  <a:schemeClr val="bg1"/>
                </a:solidFill>
                <a:latin typeface="Quattrocento" panose="02020802030000000404" pitchFamily="18" charset="0"/>
              </a:rPr>
              <a:t>Methodology</a:t>
            </a:r>
          </a:p>
        </p:txBody>
      </p:sp>
      <p:sp>
        <p:nvSpPr>
          <p:cNvPr id="89" name="TextBox 19">
            <a:extLst>
              <a:ext uri="{FF2B5EF4-FFF2-40B4-BE49-F238E27FC236}">
                <a16:creationId xmlns:a16="http://schemas.microsoft.com/office/drawing/2014/main" id="{737733CA-EFF1-43A7-BD17-8F6B7A5E3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7117" y="5621134"/>
            <a:ext cx="6771514" cy="32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45" tIns="30473" rIns="60945" bIns="30473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1600">
                <a:latin typeface="Quattrocento Sans" panose="020B0502050000020003" pitchFamily="34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90" name="Rectangle 10">
            <a:extLst>
              <a:ext uri="{FF2B5EF4-FFF2-40B4-BE49-F238E27FC236}">
                <a16:creationId xmlns:a16="http://schemas.microsoft.com/office/drawing/2014/main" id="{263B9E9C-5305-43DF-8CF4-3D140713A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87117" y="4875819"/>
            <a:ext cx="6771514" cy="609600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</p:spPr>
        <p:txBody>
          <a:bodyPr wrap="none" lIns="182880" tIns="48768" rIns="182880" bIns="45709" anchor="ctr" anchorCtr="0"/>
          <a:lstStyle>
            <a:defPPr>
              <a:defRPr kern="1200" smtId="4294967295"/>
            </a:defPPr>
          </a:lstStyle>
          <a:p>
            <a:pPr algn="ctr" defTabSz="3135215">
              <a:defRPr/>
            </a:pPr>
            <a:r>
              <a:rPr lang="en-US" sz="2400" b="1">
                <a:solidFill>
                  <a:schemeClr val="bg1"/>
                </a:solidFill>
                <a:latin typeface="Quattrocento" panose="02020802030000000404" pitchFamily="18" charset="0"/>
              </a:rPr>
              <a:t>Results</a:t>
            </a:r>
          </a:p>
        </p:txBody>
      </p:sp>
      <p:sp>
        <p:nvSpPr>
          <p:cNvPr id="91" name="TextBox 19">
            <a:extLst>
              <a:ext uri="{FF2B5EF4-FFF2-40B4-BE49-F238E27FC236}">
                <a16:creationId xmlns:a16="http://schemas.microsoft.com/office/drawing/2014/main" id="{1495B5BA-C32A-473A-84FA-279E28D0B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0486" y="5621134"/>
            <a:ext cx="6771514" cy="32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45" tIns="30473" rIns="60945" bIns="30473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1600">
                <a:latin typeface="Quattrocento Sans" panose="020B0502050000020003" pitchFamily="34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92" name="Rectangle 10">
            <a:extLst>
              <a:ext uri="{FF2B5EF4-FFF2-40B4-BE49-F238E27FC236}">
                <a16:creationId xmlns:a16="http://schemas.microsoft.com/office/drawing/2014/main" id="{9412E71C-1B47-4512-BD1D-03CC3DCFB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0486" y="4875819"/>
            <a:ext cx="6771514" cy="609600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</p:spPr>
        <p:txBody>
          <a:bodyPr wrap="none" lIns="182880" tIns="48768" rIns="182880" bIns="45709" anchor="ctr" anchorCtr="0"/>
          <a:lstStyle>
            <a:defPPr>
              <a:defRPr kern="1200" smtId="4294967295"/>
            </a:defPPr>
          </a:lstStyle>
          <a:p>
            <a:pPr algn="ctr" defTabSz="3135215">
              <a:defRPr/>
            </a:pPr>
            <a:r>
              <a:rPr lang="en-US" sz="2400" b="1">
                <a:solidFill>
                  <a:schemeClr val="bg1"/>
                </a:solidFill>
                <a:latin typeface="Quattrocento" panose="02020802030000000404" pitchFamily="18" charset="0"/>
              </a:rPr>
              <a:t>Conclusion</a:t>
            </a:r>
          </a:p>
        </p:txBody>
      </p:sp>
      <p:sp>
        <p:nvSpPr>
          <p:cNvPr id="95" name="TextBox 19">
            <a:extLst>
              <a:ext uri="{FF2B5EF4-FFF2-40B4-BE49-F238E27FC236}">
                <a16:creationId xmlns:a16="http://schemas.microsoft.com/office/drawing/2014/main" id="{923EC24E-6100-436E-B49D-585F98CCD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0486" y="17932400"/>
            <a:ext cx="6771514" cy="32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945" tIns="30473" rIns="60945" bIns="30473">
            <a:spAutoFit/>
          </a:bodyPr>
          <a:lstStyle>
            <a:defPPr>
              <a:defRPr kern="1200" smtId="4294967295"/>
            </a:defPPr>
            <a:lvl1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1pPr>
            <a:lvl2pPr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/>
                <a:ea typeface="ＭＳ Ｐゴシック" pitchFamily="-106" charset="-128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sz="1600">
                <a:latin typeface="Quattrocento Sans" panose="020B0502050000020003" pitchFamily="34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96" name="Rectangle 10">
            <a:extLst>
              <a:ext uri="{FF2B5EF4-FFF2-40B4-BE49-F238E27FC236}">
                <a16:creationId xmlns:a16="http://schemas.microsoft.com/office/drawing/2014/main" id="{4D700BB5-24A3-4FED-BA73-E8F14C76E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0486" y="17216878"/>
            <a:ext cx="6771514" cy="609600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</p:spPr>
        <p:txBody>
          <a:bodyPr wrap="none" lIns="182880" tIns="48768" rIns="182880" bIns="45709" anchor="ctr" anchorCtr="0"/>
          <a:lstStyle>
            <a:defPPr>
              <a:defRPr kern="1200" smtId="4294967295"/>
            </a:defPPr>
          </a:lstStyle>
          <a:p>
            <a:pPr algn="ctr" defTabSz="3135215">
              <a:defRPr/>
            </a:pPr>
            <a:r>
              <a:rPr lang="en-US" sz="2400" b="1">
                <a:solidFill>
                  <a:schemeClr val="bg1"/>
                </a:solidFill>
                <a:latin typeface="Quattrocento" panose="02020802030000000404" pitchFamily="18" charset="0"/>
              </a:rPr>
              <a:t>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403887106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imaginitivearctic|09-2018"/>
</p:tagLst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</TotalTime>
  <Words>89</Words>
  <Application>Microsoft Office PowerPoint</Application>
  <PresentationFormat>Προσαρμογή</PresentationFormat>
  <Paragraphs>14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Quattrocento</vt:lpstr>
      <vt:lpstr>Calibri</vt:lpstr>
      <vt:lpstr>Quattrocento Sans</vt:lpstr>
      <vt:lpstr>Office Theme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research poster</dc:title>
  <dc:subject>Free Poster Presentation Example</dc:subject>
  <dc:creator>Graphicsland/MakeSigns.com</dc:creator>
  <cp:keywords>scientific, research, template, custom, poster, presentation, symposium, printing, powerpoint, create, design, example, sample, download</cp:keywords>
  <dc:description>These templates are offered for free to help your create a poster ranging from nursing research posters to psychology research posters.</dc:description>
  <cp:lastModifiedBy>Θάνος Παπαϊωάννου</cp:lastModifiedBy>
  <cp:revision>13</cp:revision>
  <cp:lastPrinted>2011-01-21T18:13:44Z</cp:lastPrinted>
  <dcterms:modified xsi:type="dcterms:W3CDTF">2019-05-03T12:27:27Z</dcterms:modified>
  <cp:category>scientific poster powerpoint</cp:category>
</cp:coreProperties>
</file>