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8" r:id="rId2"/>
  </p:sldIdLst>
  <p:sldSz cx="32918400" cy="219456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Libre Baskerville" panose="020B0604020202020204" charset="0"/>
      <p:bold r:id="rId8"/>
    </p:embeddedFont>
    <p:embeddedFont>
      <p:font typeface="Montserrat Light" panose="020B0604020202020204" charset="0"/>
      <p:regular r:id="rId9"/>
    </p:embeddedFont>
  </p:embeddedFontLst>
  <p:custDataLst>
    <p:tags r:id="rId10"/>
  </p:custDataLst>
  <p:defaultTextStyle>
    <a:defPPr>
      <a:defRPr lang="en-US"/>
    </a:defPPr>
    <a:lvl1pPr marL="0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1pPr>
    <a:lvl2pPr marL="1671845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2pPr>
    <a:lvl3pPr marL="3343690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3pPr>
    <a:lvl4pPr marL="5015535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4pPr>
    <a:lvl5pPr marL="6687380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5pPr>
    <a:lvl6pPr marL="8359225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6pPr>
    <a:lvl7pPr marL="10031070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7pPr>
    <a:lvl8pPr marL="11702915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8pPr>
    <a:lvl9pPr marL="13374760" algn="l" defTabSz="3343690" rtl="0" eaLnBrk="1" latinLnBrk="0" hangingPunct="1">
      <a:defRPr sz="657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912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4D6D"/>
    <a:srgbClr val="6FB747"/>
    <a:srgbClr val="88B65E"/>
    <a:srgbClr val="C5CBD5"/>
    <a:srgbClr val="B9B9B9"/>
    <a:srgbClr val="8CD23C"/>
    <a:srgbClr val="73A514"/>
    <a:srgbClr val="093697"/>
    <a:srgbClr val="00296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" d="100"/>
          <a:sy n="30" d="100"/>
        </p:scale>
        <p:origin x="150" y="24"/>
      </p:cViewPr>
      <p:guideLst>
        <p:guide orient="horz" pos="6912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tags" Target="tags/tag1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7FAC8-84B1-42FD-8D12-B3EFCEFF6C06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FBA2C-AFB3-486F-B4F5-004FBC2C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61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1pPr>
    <a:lvl2pPr marL="1671845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2pPr>
    <a:lvl3pPr marL="3343690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3pPr>
    <a:lvl4pPr marL="5015535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4pPr>
    <a:lvl5pPr marL="6687380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5pPr>
    <a:lvl6pPr marL="8359225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6pPr>
    <a:lvl7pPr marL="10031070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7pPr>
    <a:lvl8pPr marL="11702915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8pPr>
    <a:lvl9pPr marL="13374761" algn="l" defTabSz="3343690" rtl="0" eaLnBrk="1" latinLnBrk="0" hangingPunct="1">
      <a:defRPr sz="43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7250" y="685800"/>
            <a:ext cx="51435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FBA2C-AFB3-486F-B4F5-004FBC2CA11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267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6817362"/>
            <a:ext cx="27980639" cy="47040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12435840"/>
            <a:ext cx="23042880" cy="56083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672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344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016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688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360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032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704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376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4091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52594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3650992" y="3937005"/>
            <a:ext cx="41473757" cy="838911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18301" y="3937005"/>
            <a:ext cx="123884048" cy="838911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285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1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14102080"/>
            <a:ext cx="27980639" cy="4358640"/>
          </a:xfrm>
        </p:spPr>
        <p:txBody>
          <a:bodyPr anchor="t"/>
          <a:lstStyle>
            <a:lvl1pPr algn="l">
              <a:defRPr sz="1464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9301484"/>
            <a:ext cx="27980639" cy="4800599"/>
          </a:xfrm>
        </p:spPr>
        <p:txBody>
          <a:bodyPr anchor="b"/>
          <a:lstStyle>
            <a:lvl1pPr marL="0" indent="0">
              <a:buNone/>
              <a:defRPr sz="7285">
                <a:solidFill>
                  <a:schemeClr val="tx1">
                    <a:tint val="75000"/>
                  </a:schemeClr>
                </a:solidFill>
              </a:defRPr>
            </a:lvl1pPr>
            <a:lvl2pPr marL="1672049" indent="0">
              <a:buNone/>
              <a:defRPr sz="6571">
                <a:solidFill>
                  <a:schemeClr val="tx1">
                    <a:tint val="75000"/>
                  </a:schemeClr>
                </a:solidFill>
              </a:defRPr>
            </a:lvl2pPr>
            <a:lvl3pPr marL="3344098" indent="0">
              <a:buNone/>
              <a:defRPr sz="5857">
                <a:solidFill>
                  <a:schemeClr val="tx1">
                    <a:tint val="75000"/>
                  </a:schemeClr>
                </a:solidFill>
              </a:defRPr>
            </a:lvl3pPr>
            <a:lvl4pPr marL="5016147" indent="0">
              <a:buNone/>
              <a:defRPr sz="5143">
                <a:solidFill>
                  <a:schemeClr val="tx1">
                    <a:tint val="75000"/>
                  </a:schemeClr>
                </a:solidFill>
              </a:defRPr>
            </a:lvl4pPr>
            <a:lvl5pPr marL="6688195" indent="0">
              <a:buNone/>
              <a:defRPr sz="5143">
                <a:solidFill>
                  <a:schemeClr val="tx1">
                    <a:tint val="75000"/>
                  </a:schemeClr>
                </a:solidFill>
              </a:defRPr>
            </a:lvl5pPr>
            <a:lvl6pPr marL="8360245" indent="0">
              <a:buNone/>
              <a:defRPr sz="5143">
                <a:solidFill>
                  <a:schemeClr val="tx1">
                    <a:tint val="75000"/>
                  </a:schemeClr>
                </a:solidFill>
              </a:defRPr>
            </a:lvl6pPr>
            <a:lvl7pPr marL="10032294" indent="0">
              <a:buNone/>
              <a:defRPr sz="5143">
                <a:solidFill>
                  <a:schemeClr val="tx1">
                    <a:tint val="75000"/>
                  </a:schemeClr>
                </a:solidFill>
              </a:defRPr>
            </a:lvl7pPr>
            <a:lvl8pPr marL="11704343" indent="0">
              <a:buNone/>
              <a:defRPr sz="5143">
                <a:solidFill>
                  <a:schemeClr val="tx1">
                    <a:tint val="75000"/>
                  </a:schemeClr>
                </a:solidFill>
              </a:defRPr>
            </a:lvl8pPr>
            <a:lvl9pPr marL="13376391" indent="0">
              <a:buNone/>
              <a:defRPr sz="51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3518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18298" y="22941280"/>
            <a:ext cx="82678904" cy="64886842"/>
          </a:xfrm>
        </p:spPr>
        <p:txBody>
          <a:bodyPr/>
          <a:lstStyle>
            <a:lvl1pPr>
              <a:defRPr sz="10215"/>
            </a:lvl1pPr>
            <a:lvl2pPr>
              <a:defRPr sz="8785"/>
            </a:lvl2pPr>
            <a:lvl3pPr>
              <a:defRPr sz="7285"/>
            </a:lvl3pPr>
            <a:lvl4pPr>
              <a:defRPr sz="6571"/>
            </a:lvl4pPr>
            <a:lvl5pPr>
              <a:defRPr sz="6571"/>
            </a:lvl5pPr>
            <a:lvl6pPr>
              <a:defRPr sz="6571"/>
            </a:lvl6pPr>
            <a:lvl7pPr>
              <a:defRPr sz="6571"/>
            </a:lvl7pPr>
            <a:lvl8pPr>
              <a:defRPr sz="6571"/>
            </a:lvl8pPr>
            <a:lvl9pPr>
              <a:defRPr sz="65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445842" y="22941280"/>
            <a:ext cx="82678910" cy="64886842"/>
          </a:xfrm>
        </p:spPr>
        <p:txBody>
          <a:bodyPr/>
          <a:lstStyle>
            <a:lvl1pPr>
              <a:defRPr sz="10215"/>
            </a:lvl1pPr>
            <a:lvl2pPr>
              <a:defRPr sz="8785"/>
            </a:lvl2pPr>
            <a:lvl3pPr>
              <a:defRPr sz="7285"/>
            </a:lvl3pPr>
            <a:lvl4pPr>
              <a:defRPr sz="6571"/>
            </a:lvl4pPr>
            <a:lvl5pPr>
              <a:defRPr sz="6571"/>
            </a:lvl5pPr>
            <a:lvl6pPr>
              <a:defRPr sz="6571"/>
            </a:lvl6pPr>
            <a:lvl7pPr>
              <a:defRPr sz="6571"/>
            </a:lvl7pPr>
            <a:lvl8pPr>
              <a:defRPr sz="6571"/>
            </a:lvl8pPr>
            <a:lvl9pPr>
              <a:defRPr sz="657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3485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878842"/>
            <a:ext cx="29626561" cy="3657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1" y="4912361"/>
            <a:ext cx="14544677" cy="2047239"/>
          </a:xfrm>
        </p:spPr>
        <p:txBody>
          <a:bodyPr anchor="b"/>
          <a:lstStyle>
            <a:lvl1pPr marL="0" indent="0">
              <a:buNone/>
              <a:defRPr sz="8785" b="1"/>
            </a:lvl1pPr>
            <a:lvl2pPr marL="1672049" indent="0">
              <a:buNone/>
              <a:defRPr sz="7285" b="1"/>
            </a:lvl2pPr>
            <a:lvl3pPr marL="3344098" indent="0">
              <a:buNone/>
              <a:defRPr sz="6571" b="1"/>
            </a:lvl3pPr>
            <a:lvl4pPr marL="5016147" indent="0">
              <a:buNone/>
              <a:defRPr sz="5857" b="1"/>
            </a:lvl4pPr>
            <a:lvl5pPr marL="6688195" indent="0">
              <a:buNone/>
              <a:defRPr sz="5857" b="1"/>
            </a:lvl5pPr>
            <a:lvl6pPr marL="8360245" indent="0">
              <a:buNone/>
              <a:defRPr sz="5857" b="1"/>
            </a:lvl6pPr>
            <a:lvl7pPr marL="10032294" indent="0">
              <a:buNone/>
              <a:defRPr sz="5857" b="1"/>
            </a:lvl7pPr>
            <a:lvl8pPr marL="11704343" indent="0">
              <a:buNone/>
              <a:defRPr sz="5857" b="1"/>
            </a:lvl8pPr>
            <a:lvl9pPr marL="13376391" indent="0">
              <a:buNone/>
              <a:defRPr sz="585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1" y="6959600"/>
            <a:ext cx="14544677" cy="12644121"/>
          </a:xfrm>
        </p:spPr>
        <p:txBody>
          <a:bodyPr/>
          <a:lstStyle>
            <a:lvl1pPr>
              <a:defRPr sz="8785"/>
            </a:lvl1pPr>
            <a:lvl2pPr>
              <a:defRPr sz="7285"/>
            </a:lvl2pPr>
            <a:lvl3pPr>
              <a:defRPr sz="6571"/>
            </a:lvl3pPr>
            <a:lvl4pPr>
              <a:defRPr sz="5857"/>
            </a:lvl4pPr>
            <a:lvl5pPr>
              <a:defRPr sz="5857"/>
            </a:lvl5pPr>
            <a:lvl6pPr>
              <a:defRPr sz="5857"/>
            </a:lvl6pPr>
            <a:lvl7pPr>
              <a:defRPr sz="5857"/>
            </a:lvl7pPr>
            <a:lvl8pPr>
              <a:defRPr sz="5857"/>
            </a:lvl8pPr>
            <a:lvl9pPr>
              <a:defRPr sz="585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4912361"/>
            <a:ext cx="14550389" cy="2047239"/>
          </a:xfrm>
        </p:spPr>
        <p:txBody>
          <a:bodyPr anchor="b"/>
          <a:lstStyle>
            <a:lvl1pPr marL="0" indent="0">
              <a:buNone/>
              <a:defRPr sz="8785" b="1"/>
            </a:lvl1pPr>
            <a:lvl2pPr marL="1672049" indent="0">
              <a:buNone/>
              <a:defRPr sz="7285" b="1"/>
            </a:lvl2pPr>
            <a:lvl3pPr marL="3344098" indent="0">
              <a:buNone/>
              <a:defRPr sz="6571" b="1"/>
            </a:lvl3pPr>
            <a:lvl4pPr marL="5016147" indent="0">
              <a:buNone/>
              <a:defRPr sz="5857" b="1"/>
            </a:lvl4pPr>
            <a:lvl5pPr marL="6688195" indent="0">
              <a:buNone/>
              <a:defRPr sz="5857" b="1"/>
            </a:lvl5pPr>
            <a:lvl6pPr marL="8360245" indent="0">
              <a:buNone/>
              <a:defRPr sz="5857" b="1"/>
            </a:lvl6pPr>
            <a:lvl7pPr marL="10032294" indent="0">
              <a:buNone/>
              <a:defRPr sz="5857" b="1"/>
            </a:lvl7pPr>
            <a:lvl8pPr marL="11704343" indent="0">
              <a:buNone/>
              <a:defRPr sz="5857" b="1"/>
            </a:lvl8pPr>
            <a:lvl9pPr marL="13376391" indent="0">
              <a:buNone/>
              <a:defRPr sz="585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6959600"/>
            <a:ext cx="14550389" cy="12644121"/>
          </a:xfrm>
        </p:spPr>
        <p:txBody>
          <a:bodyPr/>
          <a:lstStyle>
            <a:lvl1pPr>
              <a:defRPr sz="8785"/>
            </a:lvl1pPr>
            <a:lvl2pPr>
              <a:defRPr sz="7285"/>
            </a:lvl2pPr>
            <a:lvl3pPr>
              <a:defRPr sz="6571"/>
            </a:lvl3pPr>
            <a:lvl4pPr>
              <a:defRPr sz="5857"/>
            </a:lvl4pPr>
            <a:lvl5pPr>
              <a:defRPr sz="5857"/>
            </a:lvl5pPr>
            <a:lvl6pPr>
              <a:defRPr sz="5857"/>
            </a:lvl6pPr>
            <a:lvl7pPr>
              <a:defRPr sz="5857"/>
            </a:lvl7pPr>
            <a:lvl8pPr>
              <a:defRPr sz="5857"/>
            </a:lvl8pPr>
            <a:lvl9pPr>
              <a:defRPr sz="585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7011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363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95401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4" y="873760"/>
            <a:ext cx="10829927" cy="3718560"/>
          </a:xfrm>
        </p:spPr>
        <p:txBody>
          <a:bodyPr anchor="b"/>
          <a:lstStyle>
            <a:lvl1pPr algn="l">
              <a:defRPr sz="728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873762"/>
            <a:ext cx="18402300" cy="18729961"/>
          </a:xfrm>
        </p:spPr>
        <p:txBody>
          <a:bodyPr/>
          <a:lstStyle>
            <a:lvl1pPr>
              <a:defRPr sz="11714"/>
            </a:lvl1pPr>
            <a:lvl2pPr>
              <a:defRPr sz="10215"/>
            </a:lvl2pPr>
            <a:lvl3pPr>
              <a:defRPr sz="8785"/>
            </a:lvl3pPr>
            <a:lvl4pPr>
              <a:defRPr sz="7285"/>
            </a:lvl4pPr>
            <a:lvl5pPr>
              <a:defRPr sz="7285"/>
            </a:lvl5pPr>
            <a:lvl6pPr>
              <a:defRPr sz="7285"/>
            </a:lvl6pPr>
            <a:lvl7pPr>
              <a:defRPr sz="7285"/>
            </a:lvl7pPr>
            <a:lvl8pPr>
              <a:defRPr sz="7285"/>
            </a:lvl8pPr>
            <a:lvl9pPr>
              <a:defRPr sz="72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4" y="4592323"/>
            <a:ext cx="10829927" cy="15011402"/>
          </a:xfrm>
        </p:spPr>
        <p:txBody>
          <a:bodyPr/>
          <a:lstStyle>
            <a:lvl1pPr marL="0" indent="0">
              <a:buNone/>
              <a:defRPr sz="5143"/>
            </a:lvl1pPr>
            <a:lvl2pPr marL="1672049" indent="0">
              <a:buNone/>
              <a:defRPr sz="4358"/>
            </a:lvl2pPr>
            <a:lvl3pPr marL="3344098" indent="0">
              <a:buNone/>
              <a:defRPr sz="3643"/>
            </a:lvl3pPr>
            <a:lvl4pPr marL="5016147" indent="0">
              <a:buNone/>
              <a:defRPr sz="3285"/>
            </a:lvl4pPr>
            <a:lvl5pPr marL="6688195" indent="0">
              <a:buNone/>
              <a:defRPr sz="3285"/>
            </a:lvl5pPr>
            <a:lvl6pPr marL="8360245" indent="0">
              <a:buNone/>
              <a:defRPr sz="3285"/>
            </a:lvl6pPr>
            <a:lvl7pPr marL="10032294" indent="0">
              <a:buNone/>
              <a:defRPr sz="3285"/>
            </a:lvl7pPr>
            <a:lvl8pPr marL="11704343" indent="0">
              <a:buNone/>
              <a:defRPr sz="3285"/>
            </a:lvl8pPr>
            <a:lvl9pPr marL="13376391" indent="0">
              <a:buNone/>
              <a:defRPr sz="32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2603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15361921"/>
            <a:ext cx="19751039" cy="1813562"/>
          </a:xfrm>
        </p:spPr>
        <p:txBody>
          <a:bodyPr anchor="b"/>
          <a:lstStyle>
            <a:lvl1pPr algn="l">
              <a:defRPr sz="728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960881"/>
            <a:ext cx="19751039" cy="13167361"/>
          </a:xfrm>
        </p:spPr>
        <p:txBody>
          <a:bodyPr/>
          <a:lstStyle>
            <a:lvl1pPr marL="0" indent="0">
              <a:buNone/>
              <a:defRPr sz="11714"/>
            </a:lvl1pPr>
            <a:lvl2pPr marL="1672049" indent="0">
              <a:buNone/>
              <a:defRPr sz="10215"/>
            </a:lvl2pPr>
            <a:lvl3pPr marL="3344098" indent="0">
              <a:buNone/>
              <a:defRPr sz="8785"/>
            </a:lvl3pPr>
            <a:lvl4pPr marL="5016147" indent="0">
              <a:buNone/>
              <a:defRPr sz="7285"/>
            </a:lvl4pPr>
            <a:lvl5pPr marL="6688195" indent="0">
              <a:buNone/>
              <a:defRPr sz="7285"/>
            </a:lvl5pPr>
            <a:lvl6pPr marL="8360245" indent="0">
              <a:buNone/>
              <a:defRPr sz="7285"/>
            </a:lvl6pPr>
            <a:lvl7pPr marL="10032294" indent="0">
              <a:buNone/>
              <a:defRPr sz="7285"/>
            </a:lvl7pPr>
            <a:lvl8pPr marL="11704343" indent="0">
              <a:buNone/>
              <a:defRPr sz="7285"/>
            </a:lvl8pPr>
            <a:lvl9pPr marL="13376391" indent="0">
              <a:buNone/>
              <a:defRPr sz="728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7175482"/>
            <a:ext cx="19751039" cy="2575558"/>
          </a:xfrm>
        </p:spPr>
        <p:txBody>
          <a:bodyPr/>
          <a:lstStyle>
            <a:lvl1pPr marL="0" indent="0">
              <a:buNone/>
              <a:defRPr sz="5143"/>
            </a:lvl1pPr>
            <a:lvl2pPr marL="1672049" indent="0">
              <a:buNone/>
              <a:defRPr sz="4358"/>
            </a:lvl2pPr>
            <a:lvl3pPr marL="3344098" indent="0">
              <a:buNone/>
              <a:defRPr sz="3643"/>
            </a:lvl3pPr>
            <a:lvl4pPr marL="5016147" indent="0">
              <a:buNone/>
              <a:defRPr sz="3285"/>
            </a:lvl4pPr>
            <a:lvl5pPr marL="6688195" indent="0">
              <a:buNone/>
              <a:defRPr sz="3285"/>
            </a:lvl5pPr>
            <a:lvl6pPr marL="8360245" indent="0">
              <a:buNone/>
              <a:defRPr sz="3285"/>
            </a:lvl6pPr>
            <a:lvl7pPr marL="10032294" indent="0">
              <a:buNone/>
              <a:defRPr sz="3285"/>
            </a:lvl7pPr>
            <a:lvl8pPr marL="11704343" indent="0">
              <a:buNone/>
              <a:defRPr sz="3285"/>
            </a:lvl8pPr>
            <a:lvl9pPr marL="13376391" indent="0">
              <a:buNone/>
              <a:defRPr sz="328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9525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878842"/>
            <a:ext cx="29626561" cy="3657600"/>
          </a:xfrm>
          <a:prstGeom prst="rect">
            <a:avLst/>
          </a:prstGeom>
        </p:spPr>
        <p:txBody>
          <a:bodyPr vert="horz" lIns="468173" tIns="234086" rIns="468173" bIns="2340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5120644"/>
            <a:ext cx="29626561" cy="14483080"/>
          </a:xfrm>
          <a:prstGeom prst="rect">
            <a:avLst/>
          </a:prstGeom>
        </p:spPr>
        <p:txBody>
          <a:bodyPr vert="horz" lIns="468173" tIns="234086" rIns="468173" bIns="2340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20340321"/>
            <a:ext cx="7680960" cy="1168400"/>
          </a:xfrm>
          <a:prstGeom prst="rect">
            <a:avLst/>
          </a:prstGeom>
        </p:spPr>
        <p:txBody>
          <a:bodyPr vert="horz" lIns="468173" tIns="234086" rIns="468173" bIns="234086" rtlCol="0" anchor="ctr"/>
          <a:lstStyle>
            <a:lvl1pPr algn="l">
              <a:defRPr sz="435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EEB5E-FACB-4280-8722-AA5C3AB4157E}" type="datetimeFigureOut">
              <a:rPr lang="en-US" smtClean="0"/>
              <a:t>5/3/2019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20340321"/>
            <a:ext cx="10424160" cy="1168400"/>
          </a:xfrm>
          <a:prstGeom prst="rect">
            <a:avLst/>
          </a:prstGeom>
        </p:spPr>
        <p:txBody>
          <a:bodyPr vert="horz" lIns="468173" tIns="234086" rIns="468173" bIns="234086" rtlCol="0" anchor="ctr"/>
          <a:lstStyle>
            <a:lvl1pPr algn="ctr">
              <a:defRPr sz="435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20340321"/>
            <a:ext cx="7680960" cy="1168400"/>
          </a:xfrm>
          <a:prstGeom prst="rect">
            <a:avLst/>
          </a:prstGeom>
        </p:spPr>
        <p:txBody>
          <a:bodyPr vert="horz" lIns="468173" tIns="234086" rIns="468173" bIns="234086" rtlCol="0" anchor="ctr"/>
          <a:lstStyle>
            <a:lvl1pPr algn="r">
              <a:defRPr sz="435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A1FD6-FC52-4ED5-A8CB-0DF551B71C7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New picture"/>
          <p:cNvPicPr/>
          <p:nvPr/>
        </p:nvPicPr>
        <p:blipFill>
          <a:blip r:embed="rId13"/>
          <a:stretch>
            <a:fillRect/>
          </a:stretch>
        </p:blipFill>
        <p:spPr>
          <a:xfrm rot="16200000">
            <a:off x="-11506200" y="10972800"/>
            <a:ext cx="14274800" cy="436880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13"/>
          <a:stretch>
            <a:fillRect/>
          </a:stretch>
        </p:blipFill>
        <p:spPr>
          <a:xfrm rot="5400000">
            <a:off x="30149800" y="10972800"/>
            <a:ext cx="14274800" cy="4368800"/>
          </a:xfrm>
          <a:prstGeom prst="rect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473200" y="22453600"/>
            <a:ext cx="29972000" cy="1549400"/>
          </a:xfrm>
          <a:prstGeom prst="rect">
            <a:avLst/>
          </a:prstGeom>
        </p:spPr>
      </p:pic>
      <p:sp>
        <p:nvSpPr>
          <p:cNvPr id="10" name="New shape"/>
          <p:cNvSpPr/>
          <p:nvPr/>
        </p:nvSpPr>
        <p:spPr>
          <a:xfrm>
            <a:off x="1473200" y="23025100"/>
            <a:ext cx="16459200" cy="127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4880">
                <a:solidFill>
                  <a:srgbClr val="808080"/>
                </a:solidFill>
              </a:rPr>
              <a:t>Template ID: speculativestone  Size: 36x24</a:t>
            </a:r>
          </a:p>
        </p:txBody>
      </p:sp>
    </p:spTree>
    <p:extLst>
      <p:ext uri="{BB962C8B-B14F-4D97-AF65-F5344CB8AC3E}">
        <p14:creationId xmlns:p14="http://schemas.microsoft.com/office/powerpoint/2010/main" val="517980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3344098" rtl="0" eaLnBrk="1" latinLnBrk="0" hangingPunct="1">
        <a:spcBef>
          <a:spcPct val="0"/>
        </a:spcBef>
        <a:buNone/>
        <a:defRPr sz="160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4037" indent="-1254037" algn="l" defTabSz="3344098" rtl="0" eaLnBrk="1" latinLnBrk="0" hangingPunct="1">
        <a:spcBef>
          <a:spcPct val="20000"/>
        </a:spcBef>
        <a:buFont typeface="Arial" pitchFamily="34" charset="0"/>
        <a:buChar char="•"/>
        <a:defRPr sz="11714" kern="1200">
          <a:solidFill>
            <a:schemeClr val="tx1"/>
          </a:solidFill>
          <a:latin typeface="+mn-lt"/>
          <a:ea typeface="+mn-ea"/>
          <a:cs typeface="+mn-cs"/>
        </a:defRPr>
      </a:lvl1pPr>
      <a:lvl2pPr marL="2717079" indent="-1045031" algn="l" defTabSz="3344098" rtl="0" eaLnBrk="1" latinLnBrk="0" hangingPunct="1">
        <a:spcBef>
          <a:spcPct val="20000"/>
        </a:spcBef>
        <a:buFont typeface="Arial" pitchFamily="34" charset="0"/>
        <a:buChar char="–"/>
        <a:defRPr sz="10215" kern="1200">
          <a:solidFill>
            <a:schemeClr val="tx1"/>
          </a:solidFill>
          <a:latin typeface="+mn-lt"/>
          <a:ea typeface="+mn-ea"/>
          <a:cs typeface="+mn-cs"/>
        </a:defRPr>
      </a:lvl2pPr>
      <a:lvl3pPr marL="4180122" indent="-836024" algn="l" defTabSz="3344098" rtl="0" eaLnBrk="1" latinLnBrk="0" hangingPunct="1">
        <a:spcBef>
          <a:spcPct val="20000"/>
        </a:spcBef>
        <a:buFont typeface="Arial" pitchFamily="34" charset="0"/>
        <a:buChar char="•"/>
        <a:defRPr sz="8785" kern="1200">
          <a:solidFill>
            <a:schemeClr val="tx1"/>
          </a:solidFill>
          <a:latin typeface="+mn-lt"/>
          <a:ea typeface="+mn-ea"/>
          <a:cs typeface="+mn-cs"/>
        </a:defRPr>
      </a:lvl3pPr>
      <a:lvl4pPr marL="5852171" indent="-836024" algn="l" defTabSz="3344098" rtl="0" eaLnBrk="1" latinLnBrk="0" hangingPunct="1">
        <a:spcBef>
          <a:spcPct val="20000"/>
        </a:spcBef>
        <a:buFont typeface="Arial" pitchFamily="34" charset="0"/>
        <a:buChar char="–"/>
        <a:defRPr sz="7285" kern="1200">
          <a:solidFill>
            <a:schemeClr val="tx1"/>
          </a:solidFill>
          <a:latin typeface="+mn-lt"/>
          <a:ea typeface="+mn-ea"/>
          <a:cs typeface="+mn-cs"/>
        </a:defRPr>
      </a:lvl4pPr>
      <a:lvl5pPr marL="7524220" indent="-836024" algn="l" defTabSz="3344098" rtl="0" eaLnBrk="1" latinLnBrk="0" hangingPunct="1">
        <a:spcBef>
          <a:spcPct val="20000"/>
        </a:spcBef>
        <a:buFont typeface="Arial" pitchFamily="34" charset="0"/>
        <a:buChar char="»"/>
        <a:defRPr sz="7285" kern="1200">
          <a:solidFill>
            <a:schemeClr val="tx1"/>
          </a:solidFill>
          <a:latin typeface="+mn-lt"/>
          <a:ea typeface="+mn-ea"/>
          <a:cs typeface="+mn-cs"/>
        </a:defRPr>
      </a:lvl5pPr>
      <a:lvl6pPr marL="9196269" indent="-836024" algn="l" defTabSz="3344098" rtl="0" eaLnBrk="1" latinLnBrk="0" hangingPunct="1">
        <a:spcBef>
          <a:spcPct val="20000"/>
        </a:spcBef>
        <a:buFont typeface="Arial" pitchFamily="34" charset="0"/>
        <a:buChar char="•"/>
        <a:defRPr sz="7285" kern="1200">
          <a:solidFill>
            <a:schemeClr val="tx1"/>
          </a:solidFill>
          <a:latin typeface="+mn-lt"/>
          <a:ea typeface="+mn-ea"/>
          <a:cs typeface="+mn-cs"/>
        </a:defRPr>
      </a:lvl6pPr>
      <a:lvl7pPr marL="10868317" indent="-836024" algn="l" defTabSz="3344098" rtl="0" eaLnBrk="1" latinLnBrk="0" hangingPunct="1">
        <a:spcBef>
          <a:spcPct val="20000"/>
        </a:spcBef>
        <a:buFont typeface="Arial" pitchFamily="34" charset="0"/>
        <a:buChar char="•"/>
        <a:defRPr sz="7285" kern="1200">
          <a:solidFill>
            <a:schemeClr val="tx1"/>
          </a:solidFill>
          <a:latin typeface="+mn-lt"/>
          <a:ea typeface="+mn-ea"/>
          <a:cs typeface="+mn-cs"/>
        </a:defRPr>
      </a:lvl7pPr>
      <a:lvl8pPr marL="12540367" indent="-836024" algn="l" defTabSz="3344098" rtl="0" eaLnBrk="1" latinLnBrk="0" hangingPunct="1">
        <a:spcBef>
          <a:spcPct val="20000"/>
        </a:spcBef>
        <a:buFont typeface="Arial" pitchFamily="34" charset="0"/>
        <a:buChar char="•"/>
        <a:defRPr sz="7285" kern="1200">
          <a:solidFill>
            <a:schemeClr val="tx1"/>
          </a:solidFill>
          <a:latin typeface="+mn-lt"/>
          <a:ea typeface="+mn-ea"/>
          <a:cs typeface="+mn-cs"/>
        </a:defRPr>
      </a:lvl8pPr>
      <a:lvl9pPr marL="14212416" indent="-836024" algn="l" defTabSz="3344098" rtl="0" eaLnBrk="1" latinLnBrk="0" hangingPunct="1">
        <a:spcBef>
          <a:spcPct val="20000"/>
        </a:spcBef>
        <a:buFont typeface="Arial" pitchFamily="34" charset="0"/>
        <a:buChar char="•"/>
        <a:defRPr sz="72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1pPr>
      <a:lvl2pPr marL="1672049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2pPr>
      <a:lvl3pPr marL="3344098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3pPr>
      <a:lvl4pPr marL="5016147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4pPr>
      <a:lvl5pPr marL="6688195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5pPr>
      <a:lvl6pPr marL="8360245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6pPr>
      <a:lvl7pPr marL="10032294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7pPr>
      <a:lvl8pPr marL="11704343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8pPr>
      <a:lvl9pPr marL="13376391" algn="l" defTabSz="3344098" rtl="0" eaLnBrk="1" latinLnBrk="0" hangingPunct="1">
        <a:defRPr sz="65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677194" cy="21945600"/>
          </a:xfrm>
          <a:prstGeom prst="rect">
            <a:avLst/>
          </a:prstGeom>
          <a:solidFill>
            <a:srgbClr val="294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77194" y="9231122"/>
            <a:ext cx="456406" cy="12714479"/>
          </a:xfrm>
          <a:prstGeom prst="rect">
            <a:avLst/>
          </a:prstGeom>
          <a:solidFill>
            <a:srgbClr val="C5C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D6866F3-BE58-4692-9185-623520B88C81}"/>
              </a:ext>
            </a:extLst>
          </p:cNvPr>
          <p:cNvSpPr txBox="1"/>
          <p:nvPr/>
        </p:nvSpPr>
        <p:spPr>
          <a:xfrm>
            <a:off x="2868579" y="653131"/>
            <a:ext cx="29364022" cy="209812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defPPr>
              <a:defRPr kern="1200" smtId="4294967295"/>
            </a:defPPr>
            <a:lvl1pPr marL="0" marR="0" indent="0" algn="l" defTabSz="37830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86496">
              <a:spcBef>
                <a:spcPct val="20000"/>
              </a:spcBef>
              <a:defRPr/>
            </a:pPr>
            <a:r>
              <a:rPr lang="en-US" sz="5700">
                <a:solidFill>
                  <a:schemeClr val="tx1"/>
                </a:solidFill>
                <a:latin typeface="Libre Baskerville" panose="02000000000000000000" pitchFamily="2" charset="0"/>
              </a:rPr>
              <a:t>This Scientific Poster Template Is Provided By MakeSigns</a:t>
            </a:r>
          </a:p>
          <a:p>
            <a:pPr defTabSz="2686496">
              <a:spcBef>
                <a:spcPct val="20000"/>
              </a:spcBef>
              <a:defRPr/>
            </a:pPr>
            <a:r>
              <a:rPr lang="en-US" sz="5700">
                <a:solidFill>
                  <a:schemeClr val="tx1"/>
                </a:solidFill>
                <a:latin typeface="Libre Baskerville" panose="02000000000000000000" pitchFamily="2" charset="0"/>
              </a:rPr>
              <a:t>Enter A Title And Add Logos To Your Poster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3D5F690-2108-4FD7-A708-326C08E837B7}"/>
              </a:ext>
            </a:extLst>
          </p:cNvPr>
          <p:cNvSpPr txBox="1"/>
          <p:nvPr/>
        </p:nvSpPr>
        <p:spPr>
          <a:xfrm>
            <a:off x="2868579" y="2794823"/>
            <a:ext cx="29364022" cy="1264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1200" smtId="4294967295"/>
            </a:defPPr>
            <a:lvl1pPr marL="0" marR="0" indent="0" algn="l" defTabSz="376108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sz="6000" kern="1200" baseline="0">
                <a:solidFill>
                  <a:schemeClr val="tx2"/>
                </a:solidFill>
                <a:latin typeface="Franklin Gothic Heavy" pitchFamily="34" charset="0"/>
                <a:ea typeface="+mn-ea"/>
                <a:cs typeface="+mn-cs"/>
              </a:defRPr>
            </a:lvl1pPr>
            <a:lvl2pPr marL="1880543" indent="0" algn="l" defTabSz="3761086" rtl="0" eaLnBrk="1" latinLnBrk="0" hangingPunct="1">
              <a:spcBef>
                <a:spcPct val="20000"/>
              </a:spcBef>
              <a:buFontTx/>
              <a:buNone/>
              <a:defRPr sz="1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61086" indent="0" algn="l" defTabSz="3761086" rtl="0" eaLnBrk="1" latinLnBrk="0" hangingPunct="1">
              <a:spcBef>
                <a:spcPct val="20000"/>
              </a:spcBef>
              <a:buFontTx/>
              <a:buNone/>
              <a:defRPr sz="9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41629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22172" indent="0" algn="l" defTabSz="3761086" rtl="0" eaLnBrk="1" latinLnBrk="0" hangingPunct="1">
              <a:spcBef>
                <a:spcPct val="20000"/>
              </a:spcBef>
              <a:buFontTx/>
              <a:buNone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342988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223531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104074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84617" indent="-940272" algn="l" defTabSz="37610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8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700">
                <a:solidFill>
                  <a:schemeClr val="tx1"/>
                </a:solidFill>
                <a:latin typeface="Montserrat Light" panose="00000400000000000000" pitchFamily="50" charset="0"/>
                <a:cs typeface="Arial" panose="020B0604020202020204" pitchFamily="34" charset="0"/>
              </a:rPr>
              <a:t>Add Author Names and Information</a:t>
            </a:r>
          </a:p>
          <a:p>
            <a:pPr>
              <a:defRPr/>
            </a:pPr>
            <a:r>
              <a:rPr lang="en-US" sz="3700">
                <a:solidFill>
                  <a:schemeClr val="tx1"/>
                </a:solidFill>
                <a:latin typeface="Montserrat Light" panose="00000400000000000000" pitchFamily="50" charset="0"/>
                <a:cs typeface="Arial" panose="020B0604020202020204" pitchFamily="34" charset="0"/>
              </a:rPr>
              <a:t>Include University or Department Names if Needed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92378" y="5229423"/>
            <a:ext cx="6804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Montserrat Light" panose="00000400000000000000" pitchFamily="50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E27EB9-A5BF-4553-A91F-6833EA2E46C9}"/>
              </a:ext>
            </a:extLst>
          </p:cNvPr>
          <p:cNvSpPr txBox="1"/>
          <p:nvPr/>
        </p:nvSpPr>
        <p:spPr>
          <a:xfrm>
            <a:off x="10323722" y="5229423"/>
            <a:ext cx="6804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Montserrat Light" panose="00000400000000000000" pitchFamily="50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415A4C-7811-4E6E-91B9-237C268F151F}"/>
              </a:ext>
            </a:extLst>
          </p:cNvPr>
          <p:cNvSpPr txBox="1"/>
          <p:nvPr/>
        </p:nvSpPr>
        <p:spPr>
          <a:xfrm>
            <a:off x="17855065" y="5229423"/>
            <a:ext cx="6804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Montserrat Light" panose="00000400000000000000" pitchFamily="50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86AC69-53F3-4FF0-853A-E13035C8A45B}"/>
              </a:ext>
            </a:extLst>
          </p:cNvPr>
          <p:cNvSpPr txBox="1"/>
          <p:nvPr/>
        </p:nvSpPr>
        <p:spPr>
          <a:xfrm>
            <a:off x="25352391" y="5229423"/>
            <a:ext cx="6804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Montserrat Light" panose="00000400000000000000" pitchFamily="50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F92A9E1-B3E8-4FB2-A910-4B8466EE5979}"/>
              </a:ext>
            </a:extLst>
          </p:cNvPr>
          <p:cNvSpPr txBox="1"/>
          <p:nvPr/>
        </p:nvSpPr>
        <p:spPr>
          <a:xfrm>
            <a:off x="25352391" y="13967023"/>
            <a:ext cx="6804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Montserrat Light" panose="00000400000000000000" pitchFamily="50" charset="0"/>
                <a:cs typeface="Arial" panose="020B0604020202020204" pitchFamily="34" charset="0"/>
              </a:rPr>
              <a:t>Add your information, graphs and images to this section.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E73F1E-CAB3-4428-904F-B8DC0CFEE87C}"/>
              </a:ext>
            </a:extLst>
          </p:cNvPr>
          <p:cNvSpPr txBox="1"/>
          <p:nvPr/>
        </p:nvSpPr>
        <p:spPr>
          <a:xfrm>
            <a:off x="3178023" y="4588527"/>
            <a:ext cx="6494565" cy="461665"/>
          </a:xfrm>
          <a:prstGeom prst="rect">
            <a:avLst/>
          </a:prstGeom>
          <a:ln>
            <a:noFill/>
          </a:ln>
          <a:effectLst>
            <a:outerShdw dist="317500" dir="10800000" algn="tl" rotWithShape="0">
              <a:srgbClr val="294D6D"/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920" rtlCol="0">
            <a:spAutoFit/>
          </a:bodyPr>
          <a:lstStyle/>
          <a:p>
            <a:pPr defTabSz="3135215">
              <a:defRPr/>
            </a:pPr>
            <a:r>
              <a:rPr lang="en-US" sz="2400">
                <a:solidFill>
                  <a:srgbClr val="6FB747"/>
                </a:solidFill>
                <a:latin typeface="Libre Baskerville" panose="02000000000000000000" pitchFamily="2" charset="0"/>
              </a:rPr>
              <a:t>Introduction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F73C52-E8E5-4F42-BD28-8256F0C1D65E}"/>
              </a:ext>
            </a:extLst>
          </p:cNvPr>
          <p:cNvSpPr txBox="1"/>
          <p:nvPr/>
        </p:nvSpPr>
        <p:spPr>
          <a:xfrm>
            <a:off x="10719134" y="4588527"/>
            <a:ext cx="6494565" cy="461665"/>
          </a:xfrm>
          <a:prstGeom prst="rect">
            <a:avLst/>
          </a:prstGeom>
          <a:ln>
            <a:noFill/>
          </a:ln>
          <a:effectLst>
            <a:outerShdw dist="317500" dir="10800000" algn="tl" rotWithShape="0">
              <a:srgbClr val="294D6D"/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920" rtlCol="0">
            <a:spAutoFit/>
          </a:bodyPr>
          <a:lstStyle/>
          <a:p>
            <a:pPr defTabSz="3135215">
              <a:defRPr/>
            </a:pPr>
            <a:r>
              <a:rPr lang="en-US" sz="2400">
                <a:solidFill>
                  <a:srgbClr val="6FB747"/>
                </a:solidFill>
                <a:latin typeface="Libre Baskerville" panose="02000000000000000000" pitchFamily="2" charset="0"/>
              </a:rPr>
              <a:t>Methodology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858780-4102-416E-A83A-B134E40A2291}"/>
              </a:ext>
            </a:extLst>
          </p:cNvPr>
          <p:cNvSpPr txBox="1"/>
          <p:nvPr/>
        </p:nvSpPr>
        <p:spPr>
          <a:xfrm>
            <a:off x="18218032" y="4588527"/>
            <a:ext cx="6494565" cy="461665"/>
          </a:xfrm>
          <a:prstGeom prst="rect">
            <a:avLst/>
          </a:prstGeom>
          <a:ln>
            <a:noFill/>
          </a:ln>
          <a:effectLst>
            <a:outerShdw dist="317500" dir="10800000" algn="tl" rotWithShape="0">
              <a:srgbClr val="294D6D"/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920" rtlCol="0">
            <a:spAutoFit/>
          </a:bodyPr>
          <a:lstStyle/>
          <a:p>
            <a:pPr defTabSz="3135215">
              <a:defRPr/>
            </a:pPr>
            <a:r>
              <a:rPr lang="en-US" sz="2400">
                <a:solidFill>
                  <a:srgbClr val="6FB747"/>
                </a:solidFill>
                <a:latin typeface="Libre Baskerville" panose="02000000000000000000" pitchFamily="2" charset="0"/>
              </a:rPr>
              <a:t>Results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D6EE76-6ABA-40F6-BC41-B86C00AB9E11}"/>
              </a:ext>
            </a:extLst>
          </p:cNvPr>
          <p:cNvSpPr txBox="1"/>
          <p:nvPr/>
        </p:nvSpPr>
        <p:spPr>
          <a:xfrm>
            <a:off x="25726696" y="4588527"/>
            <a:ext cx="6494565" cy="461665"/>
          </a:xfrm>
          <a:prstGeom prst="rect">
            <a:avLst/>
          </a:prstGeom>
          <a:ln>
            <a:noFill/>
          </a:ln>
          <a:effectLst>
            <a:outerShdw dist="317500" dir="10800000" algn="tl" rotWithShape="0">
              <a:srgbClr val="294D6D"/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920" rtlCol="0">
            <a:spAutoFit/>
          </a:bodyPr>
          <a:lstStyle/>
          <a:p>
            <a:pPr defTabSz="3135215">
              <a:defRPr/>
            </a:pPr>
            <a:r>
              <a:rPr lang="en-US" sz="2400">
                <a:solidFill>
                  <a:srgbClr val="6FB747"/>
                </a:solidFill>
                <a:latin typeface="Libre Baskerville" panose="02000000000000000000" pitchFamily="2" charset="0"/>
              </a:rPr>
              <a:t>Conclusion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6897C5-3039-4328-A139-0038374FD621}"/>
              </a:ext>
            </a:extLst>
          </p:cNvPr>
          <p:cNvSpPr txBox="1"/>
          <p:nvPr/>
        </p:nvSpPr>
        <p:spPr>
          <a:xfrm>
            <a:off x="25726696" y="13323667"/>
            <a:ext cx="6494565" cy="461665"/>
          </a:xfrm>
          <a:prstGeom prst="rect">
            <a:avLst/>
          </a:prstGeom>
          <a:ln>
            <a:noFill/>
          </a:ln>
          <a:effectLst>
            <a:outerShdw dist="317500" dir="10800000" algn="tl" rotWithShape="0">
              <a:srgbClr val="294D6D"/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920" rtlCol="0">
            <a:spAutoFit/>
          </a:bodyPr>
          <a:lstStyle/>
          <a:p>
            <a:pPr defTabSz="3135215">
              <a:defRPr/>
            </a:pPr>
            <a:r>
              <a:rPr lang="en-US" sz="2400">
                <a:solidFill>
                  <a:srgbClr val="6FB747"/>
                </a:solidFill>
                <a:latin typeface="Libre Baskerville" panose="02000000000000000000" pitchFamily="2" charset="0"/>
              </a:rPr>
              <a:t>Acknowledgements</a:t>
            </a:r>
          </a:p>
        </p:txBody>
      </p:sp>
    </p:spTree>
    <p:extLst>
      <p:ext uri="{BB962C8B-B14F-4D97-AF65-F5344CB8AC3E}">
        <p14:creationId xmlns:p14="http://schemas.microsoft.com/office/powerpoint/2010/main" val="41783796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4.0"/>
  <p:tag name="AS_VERSION" val="16.9.0.0"/>
  <p:tag name="MAKESIGNSTEMPLATE" val="speculativestone|09-201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8516</TotalTime>
  <Words>90</Words>
  <Application>Microsoft Office PowerPoint</Application>
  <PresentationFormat>Προσαρμογή</PresentationFormat>
  <Paragraphs>15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Montserrat Light</vt:lpstr>
      <vt:lpstr>Calibri</vt:lpstr>
      <vt:lpstr>Libre Baskerville</vt:lpstr>
      <vt:lpstr>Office Theme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jessie</dc:creator>
  <cp:lastModifiedBy>Θάνος Παπαϊωάννου</cp:lastModifiedBy>
  <cp:revision>66</cp:revision>
  <dcterms:created xsi:type="dcterms:W3CDTF">2013-10-23T18:28:44Z</dcterms:created>
  <dcterms:modified xsi:type="dcterms:W3CDTF">2019-05-03T12:26:38Z</dcterms:modified>
</cp:coreProperties>
</file>