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32918400" cy="21945600"/>
  <p:notesSz cx="6953250" cy="9239250"/>
  <p:embeddedFontLst>
    <p:embeddedFont>
      <p:font typeface="Domine" panose="020B0604020202020204" charset="0"/>
      <p:regular r:id="rId3"/>
    </p:embeddedFont>
    <p:embeddedFont>
      <p:font typeface="Montserrat" panose="020B0604020202020204" charset="0"/>
      <p:regular r:id="rId4"/>
      <p:bold r:id="rId5"/>
    </p:embeddedFont>
    <p:embeddedFont>
      <p:font typeface="Montserrat Extra Bold" panose="020B0604020202020204" charset="0"/>
      <p:bold r:id="rId6"/>
    </p:embeddedFont>
  </p:embeddedFontLst>
  <p:custDataLst>
    <p:tags r:id="rId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26532" algn="l" rtl="0" eaLnBrk="0" fontAlgn="base" hangingPunct="0">
      <a:spcBef>
        <a:spcPct val="0"/>
      </a:spcBef>
      <a:spcAft>
        <a:spcPct val="0"/>
      </a:spcAft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53064" algn="l" rtl="0" eaLnBrk="0" fontAlgn="base" hangingPunct="0">
      <a:spcBef>
        <a:spcPct val="0"/>
      </a:spcBef>
      <a:spcAft>
        <a:spcPct val="0"/>
      </a:spcAft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979597" algn="l" rtl="0" eaLnBrk="0" fontAlgn="base" hangingPunct="0">
      <a:spcBef>
        <a:spcPct val="0"/>
      </a:spcBef>
      <a:spcAft>
        <a:spcPct val="0"/>
      </a:spcAft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06129" algn="l" rtl="0" eaLnBrk="0" fontAlgn="base" hangingPunct="0">
      <a:spcBef>
        <a:spcPct val="0"/>
      </a:spcBef>
      <a:spcAft>
        <a:spcPct val="0"/>
      </a:spcAft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632661" algn="l" defTabSz="653064" rtl="0" eaLnBrk="1" latinLnBrk="0" hangingPunct="1"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1959193" algn="l" defTabSz="653064" rtl="0" eaLnBrk="1" latinLnBrk="0" hangingPunct="1"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2285726" algn="l" defTabSz="653064" rtl="0" eaLnBrk="1" latinLnBrk="0" hangingPunct="1"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2612258" algn="l" defTabSz="653064" rtl="0" eaLnBrk="1" latinLnBrk="0" hangingPunct="1">
      <a:defRPr sz="6642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9B9"/>
    <a:srgbClr val="E64B3C"/>
    <a:srgbClr val="1482A5"/>
    <a:srgbClr val="235078"/>
    <a:srgbClr val="B41E1E"/>
    <a:srgbClr val="30664B"/>
    <a:srgbClr val="18516E"/>
    <a:srgbClr val="0088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33" d="100"/>
          <a:sy n="33" d="100"/>
        </p:scale>
        <p:origin x="126" y="24"/>
      </p:cViewPr>
      <p:guideLst>
        <p:guide orient="horz" pos="6912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092" y="6817784"/>
            <a:ext cx="27980218" cy="47032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8184" y="12435417"/>
            <a:ext cx="23042032" cy="5609167"/>
          </a:xfrm>
        </p:spPr>
        <p:txBody>
          <a:bodyPr/>
          <a:lstStyle>
            <a:lvl1pPr marL="0" indent="0" algn="ctr">
              <a:buNone/>
              <a:defRPr/>
            </a:lvl1pPr>
            <a:lvl2pPr marL="304815" indent="0" algn="ctr">
              <a:buNone/>
              <a:defRPr/>
            </a:lvl2pPr>
            <a:lvl3pPr marL="609630" indent="0" algn="ctr">
              <a:buNone/>
              <a:defRPr/>
            </a:lvl3pPr>
            <a:lvl4pPr marL="914446" indent="0" algn="ctr">
              <a:buNone/>
              <a:defRPr/>
            </a:lvl4pPr>
            <a:lvl5pPr marL="1219261" indent="0" algn="ctr">
              <a:buNone/>
              <a:defRPr/>
            </a:lvl5pPr>
            <a:lvl6pPr marL="1524076" indent="0" algn="ctr">
              <a:buNone/>
              <a:defRPr/>
            </a:lvl6pPr>
            <a:lvl7pPr marL="1828891" indent="0" algn="ctr">
              <a:buNone/>
              <a:defRPr/>
            </a:lvl7pPr>
            <a:lvl8pPr marL="2133707" indent="0" algn="ctr">
              <a:buNone/>
              <a:defRPr/>
            </a:lvl8pPr>
            <a:lvl9pPr marL="243852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1D309A8-F4AA-43A2-8C81-BEC027D80B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8554123-AAA0-490D-8022-C1D9AFEC39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1329F74-F32B-4159-80E2-548E04DAA4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90BE1-1AF4-4408-BABD-9E6C219040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59892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C49E7D-9002-4E1C-AA2D-A877BD7BDA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8CE2A29-7601-4A4E-BD59-9C0CC5D8E6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177322-F0C3-4D59-892E-B7ED71FC3A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36E21-A752-4F0E-AB8A-476EB60910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22499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475" y="878417"/>
            <a:ext cx="7406217" cy="1872509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708" y="878417"/>
            <a:ext cx="22119168" cy="1872509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6D8CD8-44EF-42DE-991D-F854F7E91A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835E3C2-DA48-4567-916A-0395163CB2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0A3E065-E3C2-4A13-B466-C6E0B6FAB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B070-A8C8-4C1B-ACF4-A01A01276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47677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C98B32-86AA-438F-A892-070260C13F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17C40A-403D-4927-AF81-1349B579D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C4AEA9-4741-442A-9304-90C650E99F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1477D-E407-4230-B1A8-1287929FCC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8094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14102293"/>
            <a:ext cx="27980218" cy="4358217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9301692"/>
            <a:ext cx="27980218" cy="4800600"/>
          </a:xfrm>
        </p:spPr>
        <p:txBody>
          <a:bodyPr anchor="b"/>
          <a:lstStyle>
            <a:lvl1pPr marL="0" indent="0">
              <a:buNone/>
              <a:defRPr sz="1333"/>
            </a:lvl1pPr>
            <a:lvl2pPr marL="304815" indent="0">
              <a:buNone/>
              <a:defRPr sz="1200"/>
            </a:lvl2pPr>
            <a:lvl3pPr marL="609630" indent="0">
              <a:buNone/>
              <a:defRPr sz="1067"/>
            </a:lvl3pPr>
            <a:lvl4pPr marL="914446" indent="0">
              <a:buNone/>
              <a:defRPr sz="933"/>
            </a:lvl4pPr>
            <a:lvl5pPr marL="1219261" indent="0">
              <a:buNone/>
              <a:defRPr sz="933"/>
            </a:lvl5pPr>
            <a:lvl6pPr marL="1524076" indent="0">
              <a:buNone/>
              <a:defRPr sz="933"/>
            </a:lvl6pPr>
            <a:lvl7pPr marL="1828891" indent="0">
              <a:buNone/>
              <a:defRPr sz="933"/>
            </a:lvl7pPr>
            <a:lvl8pPr marL="2133707" indent="0">
              <a:buNone/>
              <a:defRPr sz="933"/>
            </a:lvl8pPr>
            <a:lvl9pPr marL="2438522" indent="0">
              <a:buNone/>
              <a:defRPr sz="9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ECD266-FAE4-4C91-A2A9-2DC0A6D8BC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803D73F-CFBC-44B9-8A60-1D50D59192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0DBD84F-6C78-4D3D-A3C7-166E737DF9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F0159-E43F-47CF-A97D-10BC1EC0C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0536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709" y="5120217"/>
            <a:ext cx="14762691" cy="14483293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0002" y="5120217"/>
            <a:ext cx="14762693" cy="14483293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F43144-8958-4837-A52E-1F3C116497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B3B7B1-031E-40F0-9A19-A184E5DA33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C2AFAF-166A-4550-B27C-7BEAC72712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EC4A5-8AF5-4C62-B207-85F51DA857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821148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709" y="4912784"/>
            <a:ext cx="14544675" cy="2046817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709" y="6959601"/>
            <a:ext cx="14544675" cy="12643909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1668" y="4912784"/>
            <a:ext cx="14551025" cy="2046817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1668" y="6959601"/>
            <a:ext cx="14551025" cy="12643909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54FD09-9B48-4151-9028-96214DB605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2E47633-FCBE-465A-ABCB-691ADA011A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E9214A6-E1E4-4A2B-AEC7-55D4C3CA4B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BA43-3945-466E-87F2-3C2221FE80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1352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CE1BE56-50A0-4FE0-97C3-3FB306A948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09DB606-8FDA-467B-9062-C80460A593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119720-A5A3-4507-9724-399123FCD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79D12-469A-4ADB-99C3-E970D572BC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09278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F0B713D-842B-48C0-A2D9-E253BF843B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D481E62-D870-4ED4-A5F3-ADB3D9642E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8BA461F-5715-4B18-84C1-C85C2A1740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45F61-BAEF-4101-961B-192C7B3D72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527923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709" y="874184"/>
            <a:ext cx="10829925" cy="37179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392" y="874184"/>
            <a:ext cx="18402300" cy="1872932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709" y="4592109"/>
            <a:ext cx="10829925" cy="15011400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02C7DC-A315-4616-9A7D-88A9014118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664DE4-26CF-460A-83E7-7EA1BAE0A7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79F517-C723-49CA-B01B-D7818F59D8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37731-654E-4B55-A8E3-9E38762E92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42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659" y="15361710"/>
            <a:ext cx="19750618" cy="1813983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659" y="1961093"/>
            <a:ext cx="19750618" cy="13166725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659" y="17175693"/>
            <a:ext cx="19750618" cy="257492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27E7D7-B821-406D-9F87-DA687AD656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983E07-5AC5-45AD-9881-47C1636F35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3312D8-55C5-4EC3-A039-7D88B721A9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32CBD-0B9C-4C3F-957B-BE63619BE7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52608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5D284E1-ABC4-47A2-949E-B2CDDFB5A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5444" y="878417"/>
            <a:ext cx="2962751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8" tIns="235129" rIns="470258" bIns="23512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1E4A073-D973-474D-BA23-3C9AB7ABF9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5444" y="5120217"/>
            <a:ext cx="29627512" cy="14483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8" tIns="235129" rIns="470258" bIns="2351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CDFF451-CDED-49B3-A18D-CEECEF98B9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5444" y="19984509"/>
            <a:ext cx="768191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8" tIns="235129" rIns="470258" bIns="235129" numCol="1" anchor="t" anchorCtr="0" compatLnSpc="1">
            <a:prstTxWarp prst="textNoShape">
              <a:avLst/>
            </a:prstTxWarp>
          </a:bodyPr>
          <a:lstStyle>
            <a:lvl1pPr defTabSz="3134940" eaLnBrk="1" hangingPunct="1">
              <a:defRPr sz="4800">
                <a:latin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DE6A0EB-84A7-4D5D-BC95-45F9C5CD579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6644" y="19984509"/>
            <a:ext cx="1042511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8" tIns="235129" rIns="470258" bIns="235129" numCol="1" anchor="t" anchorCtr="0" compatLnSpc="1">
            <a:prstTxWarp prst="textNoShape">
              <a:avLst/>
            </a:prstTxWarp>
          </a:bodyPr>
          <a:lstStyle>
            <a:lvl1pPr algn="ctr" defTabSz="3134940" eaLnBrk="1" hangingPunct="1">
              <a:defRPr sz="4800">
                <a:latin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4A8940C-5440-4316-ADDD-E78881BA4CE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044" y="19984509"/>
            <a:ext cx="768191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258" tIns="235129" rIns="470258" bIns="235129" numCol="1" anchor="t" anchorCtr="0" compatLnSpc="1">
            <a:prstTxWarp prst="textNoShape">
              <a:avLst/>
            </a:prstTxWarp>
          </a:bodyPr>
          <a:lstStyle>
            <a:lvl1pPr algn="r" defTabSz="3134940" eaLnBrk="1" hangingPunct="1">
              <a:defRPr sz="4800"/>
            </a:lvl1pPr>
          </a:lstStyle>
          <a:p>
            <a:pPr>
              <a:defRPr/>
            </a:pPr>
            <a:fld id="{34FE963B-2661-45A5-BBD2-5BA733EB36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1032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1033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1034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theorizingvermillion  Size: 36x24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3134940" rtl="0" eaLnBrk="0" fontAlgn="base" hangingPunct="0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+mj-lt"/>
          <a:ea typeface="+mj-ea"/>
          <a:cs typeface="+mj-cs"/>
        </a:defRPr>
      </a:lvl1pPr>
      <a:lvl2pPr algn="ctr" defTabSz="3134940" rtl="0" eaLnBrk="0" fontAlgn="base" hangingPunct="0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2pPr>
      <a:lvl3pPr algn="ctr" defTabSz="3134940" rtl="0" eaLnBrk="0" fontAlgn="base" hangingPunct="0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3pPr>
      <a:lvl4pPr algn="ctr" defTabSz="3134940" rtl="0" eaLnBrk="0" fontAlgn="base" hangingPunct="0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4pPr>
      <a:lvl5pPr algn="ctr" defTabSz="3134940" rtl="0" eaLnBrk="0" fontAlgn="base" hangingPunct="0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5pPr>
      <a:lvl6pPr marL="304815" algn="ctr" defTabSz="3134940" rtl="0" fontAlgn="base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6pPr>
      <a:lvl7pPr marL="609630" algn="ctr" defTabSz="3134940" rtl="0" fontAlgn="base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7pPr>
      <a:lvl8pPr marL="914446" algn="ctr" defTabSz="3134940" rtl="0" fontAlgn="base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8pPr>
      <a:lvl9pPr marL="1219261" algn="ctr" defTabSz="3134940" rtl="0" fontAlgn="base">
        <a:spcBef>
          <a:spcPct val="0"/>
        </a:spcBef>
        <a:spcAft>
          <a:spcPct val="0"/>
        </a:spcAft>
        <a:defRPr sz="15067">
          <a:solidFill>
            <a:schemeClr val="tx2"/>
          </a:solidFill>
          <a:latin typeface="Arial"/>
        </a:defRPr>
      </a:lvl9pPr>
    </p:titleStyle>
    <p:bodyStyle>
      <a:lvl1pPr marL="1175867" indent="-1175867" algn="l" defTabSz="3134940" rtl="0" eaLnBrk="0" fontAlgn="base" hangingPunct="0">
        <a:spcBef>
          <a:spcPct val="20000"/>
        </a:spcBef>
        <a:spcAft>
          <a:spcPct val="0"/>
        </a:spcAft>
        <a:buChar char="•"/>
        <a:defRPr sz="11001">
          <a:solidFill>
            <a:schemeClr val="tx1"/>
          </a:solidFill>
          <a:latin typeface="+mn-lt"/>
          <a:ea typeface="+mn-ea"/>
          <a:cs typeface="+mn-cs"/>
        </a:defRPr>
      </a:lvl1pPr>
      <a:lvl2pPr marL="2547536" indent="-980066" algn="l" defTabSz="3134940" rtl="0" eaLnBrk="0" fontAlgn="base" hangingPunct="0">
        <a:spcBef>
          <a:spcPct val="20000"/>
        </a:spcBef>
        <a:spcAft>
          <a:spcPct val="0"/>
        </a:spcAft>
        <a:buChar char="–"/>
        <a:defRPr sz="9600">
          <a:solidFill>
            <a:schemeClr val="tx1"/>
          </a:solidFill>
          <a:latin typeface="+mn-lt"/>
        </a:defRPr>
      </a:lvl2pPr>
      <a:lvl3pPr marL="3919205" indent="-784265" algn="l" defTabSz="3134940" rtl="0" eaLnBrk="0" fontAlgn="base" hangingPunct="0">
        <a:spcBef>
          <a:spcPct val="20000"/>
        </a:spcBef>
        <a:spcAft>
          <a:spcPct val="0"/>
        </a:spcAft>
        <a:buChar char="•"/>
        <a:defRPr sz="8200">
          <a:solidFill>
            <a:schemeClr val="tx1"/>
          </a:solidFill>
          <a:latin typeface="+mn-lt"/>
        </a:defRPr>
      </a:lvl3pPr>
      <a:lvl4pPr marL="5486674" indent="-784265" algn="l" defTabSz="3134940" rtl="0" eaLnBrk="0" fontAlgn="base" hangingPunct="0">
        <a:spcBef>
          <a:spcPct val="20000"/>
        </a:spcBef>
        <a:spcAft>
          <a:spcPct val="0"/>
        </a:spcAft>
        <a:buChar char="–"/>
        <a:defRPr sz="6867">
          <a:solidFill>
            <a:schemeClr val="tx1"/>
          </a:solidFill>
          <a:latin typeface="+mn-lt"/>
        </a:defRPr>
      </a:lvl4pPr>
      <a:lvl5pPr marL="7054145" indent="-783206" algn="l" defTabSz="3134940" rtl="0" eaLnBrk="0" fontAlgn="base" hangingPunct="0">
        <a:spcBef>
          <a:spcPct val="20000"/>
        </a:spcBef>
        <a:spcAft>
          <a:spcPct val="0"/>
        </a:spcAft>
        <a:buChar char="»"/>
        <a:defRPr sz="6867">
          <a:solidFill>
            <a:schemeClr val="tx1"/>
          </a:solidFill>
          <a:latin typeface="+mn-lt"/>
        </a:defRPr>
      </a:lvl5pPr>
      <a:lvl6pPr marL="7358960" indent="-783206" algn="l" defTabSz="3134940" rtl="0" fontAlgn="base">
        <a:spcBef>
          <a:spcPct val="20000"/>
        </a:spcBef>
        <a:spcAft>
          <a:spcPct val="0"/>
        </a:spcAft>
        <a:buChar char="»"/>
        <a:defRPr sz="6867">
          <a:solidFill>
            <a:schemeClr val="tx1"/>
          </a:solidFill>
          <a:latin typeface="+mn-lt"/>
        </a:defRPr>
      </a:lvl6pPr>
      <a:lvl7pPr marL="7663775" indent="-783206" algn="l" defTabSz="3134940" rtl="0" fontAlgn="base">
        <a:spcBef>
          <a:spcPct val="20000"/>
        </a:spcBef>
        <a:spcAft>
          <a:spcPct val="0"/>
        </a:spcAft>
        <a:buChar char="»"/>
        <a:defRPr sz="6867">
          <a:solidFill>
            <a:schemeClr val="tx1"/>
          </a:solidFill>
          <a:latin typeface="+mn-lt"/>
        </a:defRPr>
      </a:lvl7pPr>
      <a:lvl8pPr marL="7968590" indent="-783206" algn="l" defTabSz="3134940" rtl="0" fontAlgn="base">
        <a:spcBef>
          <a:spcPct val="20000"/>
        </a:spcBef>
        <a:spcAft>
          <a:spcPct val="0"/>
        </a:spcAft>
        <a:buChar char="»"/>
        <a:defRPr sz="6867">
          <a:solidFill>
            <a:schemeClr val="tx1"/>
          </a:solidFill>
          <a:latin typeface="+mn-lt"/>
        </a:defRPr>
      </a:lvl8pPr>
      <a:lvl9pPr marL="8273406" indent="-783206" algn="l" defTabSz="3134940" rtl="0" fontAlgn="base">
        <a:spcBef>
          <a:spcPct val="20000"/>
        </a:spcBef>
        <a:spcAft>
          <a:spcPct val="0"/>
        </a:spcAft>
        <a:buChar char="»"/>
        <a:defRPr sz="686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98">
            <a:extLst>
              <a:ext uri="{FF2B5EF4-FFF2-40B4-BE49-F238E27FC236}">
                <a16:creationId xmlns:a16="http://schemas.microsoft.com/office/drawing/2014/main" id="{EBA3864F-DD70-43DC-A688-1571D1F16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" cy="21945600"/>
          </a:xfrm>
          <a:prstGeom prst="rect">
            <a:avLst/>
          </a:prstGeom>
          <a:solidFill>
            <a:srgbClr val="E64B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200">
              <a:solidFill>
                <a:srgbClr val="E64B3C"/>
              </a:solidFill>
            </a:endParaRPr>
          </a:p>
        </p:txBody>
      </p:sp>
      <p:sp>
        <p:nvSpPr>
          <p:cNvPr id="2053" name="Text Placeholder 5">
            <a:extLst>
              <a:ext uri="{FF2B5EF4-FFF2-40B4-BE49-F238E27FC236}">
                <a16:creationId xmlns:a16="http://schemas.microsoft.com/office/drawing/2014/main" id="{1C0C5311-0A50-4A29-9CC1-461AC4121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6" y="652992"/>
            <a:ext cx="2620645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0290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879600" defTabSz="40290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3760788" defTabSz="40290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5640388" defTabSz="40290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21575" defTabSz="40290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7978775" defTabSz="4029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8435975" defTabSz="4029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8893175" defTabSz="4029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350375" defTabSz="4029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5700">
                <a:solidFill>
                  <a:srgbClr val="1482A5"/>
                </a:solidFill>
                <a:latin typeface="Montserrat Extra Bold" panose="00000900000000000000" pitchFamily="50" charset="0"/>
                <a:cs typeface="Calibri" panose="020F0502020204030204" pitchFamily="34" charset="0"/>
              </a:rPr>
              <a:t>This Scientific Poster Template Is Provided By MakeSigns</a:t>
            </a:r>
          </a:p>
          <a:p>
            <a:pPr algn="ctr" eaLnBrk="1" hangingPunct="1">
              <a:buFontTx/>
              <a:buNone/>
            </a:pPr>
            <a:r>
              <a:rPr lang="en-US" altLang="en-US" sz="5700">
                <a:solidFill>
                  <a:srgbClr val="1482A5"/>
                </a:solidFill>
                <a:latin typeface="Montserrat Extra Bold" panose="00000900000000000000" pitchFamily="50" charset="0"/>
                <a:cs typeface="Calibri" panose="020F0502020204030204" pitchFamily="34" charset="0"/>
              </a:rPr>
              <a:t>Enter A Title And Add Logos To Your Poster</a:t>
            </a:r>
          </a:p>
        </p:txBody>
      </p:sp>
      <p:sp>
        <p:nvSpPr>
          <p:cNvPr id="2054" name="Text Placeholder 5">
            <a:extLst>
              <a:ext uri="{FF2B5EF4-FFF2-40B4-BE49-F238E27FC236}">
                <a16:creationId xmlns:a16="http://schemas.microsoft.com/office/drawing/2014/main" id="{C43A5C15-0988-44C8-8498-D8B66B48C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6" y="2849990"/>
            <a:ext cx="26206450" cy="1264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3760788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879600" defTabSz="3760788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3760788" defTabSz="3760788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5640388" defTabSz="3760788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7521575" defTabSz="3760788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7978775" defTabSz="3760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8435975" defTabSz="3760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8893175" defTabSz="3760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350375" defTabSz="37607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700">
                <a:solidFill>
                  <a:srgbClr val="1482A5"/>
                </a:solidFill>
                <a:latin typeface="Domine" panose="02040503040403060204" pitchFamily="18" charset="0"/>
                <a:cs typeface="Calibri" panose="020F0502020204030204" pitchFamily="34" charset="0"/>
              </a:rPr>
              <a:t>Add Author Names and Information</a:t>
            </a:r>
          </a:p>
          <a:p>
            <a:pPr algn="ctr" eaLnBrk="1" hangingPunct="1">
              <a:buFontTx/>
              <a:buNone/>
            </a:pPr>
            <a:r>
              <a:rPr lang="en-US" altLang="en-US" sz="3700">
                <a:solidFill>
                  <a:srgbClr val="1482A5"/>
                </a:solidFill>
                <a:latin typeface="Domine" panose="02040503040403060204" pitchFamily="18" charset="0"/>
                <a:cs typeface="Calibri" panose="020F0502020204030204" pitchFamily="34" charset="0"/>
              </a:rPr>
              <a:t>Include University or Department Names if Needed</a:t>
            </a:r>
          </a:p>
        </p:txBody>
      </p:sp>
      <p:sp>
        <p:nvSpPr>
          <p:cNvPr id="2050" name="Text Box 379">
            <a:extLst>
              <a:ext uri="{FF2B5EF4-FFF2-40B4-BE49-F238E27FC236}">
                <a16:creationId xmlns:a16="http://schemas.microsoft.com/office/drawing/2014/main" id="{605BDFC0-7936-443F-A89D-486DE98FD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0" y="5217075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51" name="AutoShape 396">
            <a:extLst>
              <a:ext uri="{FF2B5EF4-FFF2-40B4-BE49-F238E27FC236}">
                <a16:creationId xmlns:a16="http://schemas.microsoft.com/office/drawing/2014/main" id="{85CA99BB-AF96-4C6D-9C43-9691292FD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4555070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Abstract</a:t>
            </a:r>
          </a:p>
        </p:txBody>
      </p:sp>
      <p:sp>
        <p:nvSpPr>
          <p:cNvPr id="2055" name="Text Box 379">
            <a:extLst>
              <a:ext uri="{FF2B5EF4-FFF2-40B4-BE49-F238E27FC236}">
                <a16:creationId xmlns:a16="http://schemas.microsoft.com/office/drawing/2014/main" id="{03B51DC3-4238-434C-8B82-681846F0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1380" y="5217075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56" name="AutoShape 396">
            <a:extLst>
              <a:ext uri="{FF2B5EF4-FFF2-40B4-BE49-F238E27FC236}">
                <a16:creationId xmlns:a16="http://schemas.microsoft.com/office/drawing/2014/main" id="{97C37397-BCD5-45FF-AEA9-022009D75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51380" y="4555070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Materials</a:t>
            </a:r>
          </a:p>
        </p:txBody>
      </p:sp>
      <p:sp>
        <p:nvSpPr>
          <p:cNvPr id="2057" name="Text Box 379">
            <a:extLst>
              <a:ext uri="{FF2B5EF4-FFF2-40B4-BE49-F238E27FC236}">
                <a16:creationId xmlns:a16="http://schemas.microsoft.com/office/drawing/2014/main" id="{464836E7-EB8E-4EC9-877E-831663981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6660" y="5217075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58" name="AutoShape 396">
            <a:extLst>
              <a:ext uri="{FF2B5EF4-FFF2-40B4-BE49-F238E27FC236}">
                <a16:creationId xmlns:a16="http://schemas.microsoft.com/office/drawing/2014/main" id="{C8511C50-AD8E-4BA8-B2CC-5F6A7875B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6660" y="4555070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Methodology</a:t>
            </a:r>
          </a:p>
        </p:txBody>
      </p:sp>
      <p:sp>
        <p:nvSpPr>
          <p:cNvPr id="2059" name="Text Box 379">
            <a:extLst>
              <a:ext uri="{FF2B5EF4-FFF2-40B4-BE49-F238E27FC236}">
                <a16:creationId xmlns:a16="http://schemas.microsoft.com/office/drawing/2014/main" id="{CC0A675F-EADE-4D26-A22F-002B83C36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1939" y="5217075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60" name="AutoShape 396">
            <a:extLst>
              <a:ext uri="{FF2B5EF4-FFF2-40B4-BE49-F238E27FC236}">
                <a16:creationId xmlns:a16="http://schemas.microsoft.com/office/drawing/2014/main" id="{4A4A5E4C-ADA7-4B3D-A9AB-ECEE14470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1939" y="4555070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Conclusion</a:t>
            </a:r>
          </a:p>
        </p:txBody>
      </p:sp>
      <p:sp>
        <p:nvSpPr>
          <p:cNvPr id="2061" name="Text Box 379">
            <a:extLst>
              <a:ext uri="{FF2B5EF4-FFF2-40B4-BE49-F238E27FC236}">
                <a16:creationId xmlns:a16="http://schemas.microsoft.com/office/drawing/2014/main" id="{C0A6FB38-29AB-47E8-86F1-473B2DA5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0" y="10565687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62" name="AutoShape 396">
            <a:extLst>
              <a:ext uri="{FF2B5EF4-FFF2-40B4-BE49-F238E27FC236}">
                <a16:creationId xmlns:a16="http://schemas.microsoft.com/office/drawing/2014/main" id="{66FB029C-71D5-4220-9E91-027C855AF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9903682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Introduction</a:t>
            </a:r>
          </a:p>
        </p:txBody>
      </p:sp>
      <p:sp>
        <p:nvSpPr>
          <p:cNvPr id="2063" name="Text Box 379">
            <a:extLst>
              <a:ext uri="{FF2B5EF4-FFF2-40B4-BE49-F238E27FC236}">
                <a16:creationId xmlns:a16="http://schemas.microsoft.com/office/drawing/2014/main" id="{218D4D77-9C8C-46A0-ABBE-6373C0FD5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1939" y="17001613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2064" name="AutoShape 396">
            <a:extLst>
              <a:ext uri="{FF2B5EF4-FFF2-40B4-BE49-F238E27FC236}">
                <a16:creationId xmlns:a16="http://schemas.microsoft.com/office/drawing/2014/main" id="{E4A0662A-3A83-4013-8345-F0F994B91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1939" y="16339607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Acknowledgements</a:t>
            </a:r>
          </a:p>
        </p:txBody>
      </p:sp>
      <p:sp>
        <p:nvSpPr>
          <p:cNvPr id="17" name="Text Box 379">
            <a:extLst>
              <a:ext uri="{FF2B5EF4-FFF2-40B4-BE49-F238E27FC236}">
                <a16:creationId xmlns:a16="http://schemas.microsoft.com/office/drawing/2014/main" id="{91A1ED2B-F6FB-4ADC-878A-52E4BE63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6660" y="13314482"/>
            <a:ext cx="6788761" cy="36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4703763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3763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3763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3763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3763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37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en-US" sz="1600">
                <a:latin typeface="Domine" panose="02040503040403060204" pitchFamily="18" charset="0"/>
              </a:rPr>
              <a:t>Add your information, graphs and images to this section.</a:t>
            </a:r>
          </a:p>
        </p:txBody>
      </p:sp>
      <p:sp>
        <p:nvSpPr>
          <p:cNvPr id="18" name="AutoShape 396">
            <a:extLst>
              <a:ext uri="{FF2B5EF4-FFF2-40B4-BE49-F238E27FC236}">
                <a16:creationId xmlns:a16="http://schemas.microsoft.com/office/drawing/2014/main" id="{93387BD6-B5ED-4401-9B36-F665D2DEC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6660" y="12652477"/>
            <a:ext cx="6788761" cy="609600"/>
          </a:xfrm>
          <a:prstGeom prst="homePlate">
            <a:avLst>
              <a:gd name="adj" fmla="val 50000"/>
            </a:avLst>
          </a:prstGeom>
          <a:solidFill>
            <a:srgbClr val="B9B9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2880" anchor="ctr"/>
          <a:lstStyle>
            <a:lvl1pPr defTabSz="4702175">
              <a:spcBef>
                <a:spcPct val="20000"/>
              </a:spcBef>
              <a:buChar char="•"/>
              <a:defRPr sz="16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702175">
              <a:spcBef>
                <a:spcPct val="20000"/>
              </a:spcBef>
              <a:buChar char="–"/>
              <a:defRPr sz="1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702175">
              <a:spcBef>
                <a:spcPct val="20000"/>
              </a:spcBef>
              <a:buChar char="•"/>
              <a:defRPr sz="1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702175">
              <a:spcBef>
                <a:spcPct val="20000"/>
              </a:spcBef>
              <a:buChar char="–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702175">
              <a:spcBef>
                <a:spcPct val="20000"/>
              </a:spcBef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7021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Montserrat" panose="00000500000000000000" pitchFamily="50" charset="0"/>
                <a:cs typeface="Calibri" panose="020F0502020204030204" pitchFamily="34" charset="0"/>
              </a:rPr>
              <a:t>Results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theorizingvermillion|09-2018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2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702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9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1845</TotalTime>
  <Words>113</Words>
  <Application>Microsoft Office PowerPoint</Application>
  <PresentationFormat>Προσαρμογή</PresentationFormat>
  <Paragraphs>18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Montserrat Extra Bold</vt:lpstr>
      <vt:lpstr>Montserrat</vt:lpstr>
      <vt:lpstr>Domine</vt:lpstr>
      <vt:lpstr>Default Design</vt:lpstr>
      <vt:lpstr>Παρουσίαση του PowerPoint</vt:lpstr>
    </vt:vector>
  </TitlesOfParts>
  <Company>Graphicsland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research poster template</dc:title>
  <dc:subject>Example Of A Sample Research Poster</dc:subject>
  <dc:creator>Graphicsland/MakeSigns.com</dc:creator>
  <cp:keywords>scientific, research, template, custom, poster, presentation, symposium, printing, PowerPoint, create, design, example, sample, download</cp:keywords>
  <dc:description>These templates are offered for free to help your create a poster ranging from nursing research posters to psychology research posters.</dc:description>
  <cp:lastModifiedBy>Θάνος Παπαϊωάννου</cp:lastModifiedBy>
  <cp:revision>45</cp:revision>
  <dcterms:created xsi:type="dcterms:W3CDTF">2009-11-12T17:03:12Z</dcterms:created>
  <dcterms:modified xsi:type="dcterms:W3CDTF">2019-05-03T12:26:21Z</dcterms:modified>
  <cp:category>scientific poster template</cp:category>
</cp:coreProperties>
</file>