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72" r:id="rId1"/>
  </p:sldMasterIdLst>
  <p:notesMasterIdLst>
    <p:notesMasterId r:id="rId3"/>
  </p:notesMasterIdLst>
  <p:sldIdLst>
    <p:sldId id="263" r:id="rId2"/>
  </p:sldIdLst>
  <p:sldSz cx="32918400" cy="21945600"/>
  <p:notesSz cx="6858000" cy="9144000"/>
  <p:embeddedFontLst>
    <p:embeddedFont>
      <p:font typeface="Calibri" panose="020F0502020204030204" pitchFamily="34" charset="0"/>
      <p:regular r:id="rId4"/>
      <p:bold r:id="rId5"/>
      <p:italic r:id="rId6"/>
      <p:boldItalic r:id="rId7"/>
    </p:embeddedFont>
    <p:embeddedFont>
      <p:font typeface="Domine" panose="020B0604020202020204" charset="0"/>
      <p:regular r:id="rId8"/>
    </p:embeddedFont>
    <p:embeddedFont>
      <p:font typeface="Montserrat Extra Bold" panose="020B0604020202020204" charset="0"/>
      <p:bold r:id="rId9"/>
    </p:embeddedFont>
  </p:embeddedFontLst>
  <p:custDataLst>
    <p:tags r:id="rId10"/>
  </p:custDataLst>
  <p:defaultTextStyle>
    <a:defPPr>
      <a:defRPr lang="en-US"/>
    </a:defPPr>
    <a:lvl1pPr marL="0" algn="l" defTabSz="3132837" rtl="0" eaLnBrk="1" latinLnBrk="0" hangingPunct="1">
      <a:defRPr sz="6209" kern="1200">
        <a:solidFill>
          <a:schemeClr val="tx1"/>
        </a:solidFill>
        <a:latin typeface="+mn-lt"/>
        <a:ea typeface="+mn-ea"/>
        <a:cs typeface="+mn-cs"/>
      </a:defRPr>
    </a:lvl1pPr>
    <a:lvl2pPr marL="1566419" algn="l" defTabSz="3132837" rtl="0" eaLnBrk="1" latinLnBrk="0" hangingPunct="1">
      <a:defRPr sz="6209" kern="1200">
        <a:solidFill>
          <a:schemeClr val="tx1"/>
        </a:solidFill>
        <a:latin typeface="+mn-lt"/>
        <a:ea typeface="+mn-ea"/>
        <a:cs typeface="+mn-cs"/>
      </a:defRPr>
    </a:lvl2pPr>
    <a:lvl3pPr marL="3132837" algn="l" defTabSz="3132837" rtl="0" eaLnBrk="1" latinLnBrk="0" hangingPunct="1">
      <a:defRPr sz="6209" kern="1200">
        <a:solidFill>
          <a:schemeClr val="tx1"/>
        </a:solidFill>
        <a:latin typeface="+mn-lt"/>
        <a:ea typeface="+mn-ea"/>
        <a:cs typeface="+mn-cs"/>
      </a:defRPr>
    </a:lvl3pPr>
    <a:lvl4pPr marL="4699258" algn="l" defTabSz="3132837" rtl="0" eaLnBrk="1" latinLnBrk="0" hangingPunct="1">
      <a:defRPr sz="6209" kern="1200">
        <a:solidFill>
          <a:schemeClr val="tx1"/>
        </a:solidFill>
        <a:latin typeface="+mn-lt"/>
        <a:ea typeface="+mn-ea"/>
        <a:cs typeface="+mn-cs"/>
      </a:defRPr>
    </a:lvl4pPr>
    <a:lvl5pPr marL="6265677" algn="l" defTabSz="3132837" rtl="0" eaLnBrk="1" latinLnBrk="0" hangingPunct="1">
      <a:defRPr sz="6209" kern="1200">
        <a:solidFill>
          <a:schemeClr val="tx1"/>
        </a:solidFill>
        <a:latin typeface="+mn-lt"/>
        <a:ea typeface="+mn-ea"/>
        <a:cs typeface="+mn-cs"/>
      </a:defRPr>
    </a:lvl5pPr>
    <a:lvl6pPr marL="7832096" algn="l" defTabSz="3132837" rtl="0" eaLnBrk="1" latinLnBrk="0" hangingPunct="1">
      <a:defRPr sz="6209" kern="1200">
        <a:solidFill>
          <a:schemeClr val="tx1"/>
        </a:solidFill>
        <a:latin typeface="+mn-lt"/>
        <a:ea typeface="+mn-ea"/>
        <a:cs typeface="+mn-cs"/>
      </a:defRPr>
    </a:lvl6pPr>
    <a:lvl7pPr marL="9398515" algn="l" defTabSz="3132837" rtl="0" eaLnBrk="1" latinLnBrk="0" hangingPunct="1">
      <a:defRPr sz="6209" kern="1200">
        <a:solidFill>
          <a:schemeClr val="tx1"/>
        </a:solidFill>
        <a:latin typeface="+mn-lt"/>
        <a:ea typeface="+mn-ea"/>
        <a:cs typeface="+mn-cs"/>
      </a:defRPr>
    </a:lvl7pPr>
    <a:lvl8pPr marL="10964932" algn="l" defTabSz="3132837" rtl="0" eaLnBrk="1" latinLnBrk="0" hangingPunct="1">
      <a:defRPr sz="6209" kern="1200">
        <a:solidFill>
          <a:schemeClr val="tx1"/>
        </a:solidFill>
        <a:latin typeface="+mn-lt"/>
        <a:ea typeface="+mn-ea"/>
        <a:cs typeface="+mn-cs"/>
      </a:defRPr>
    </a:lvl8pPr>
    <a:lvl9pPr marL="12531353" algn="l" defTabSz="3132837" rtl="0" eaLnBrk="1" latinLnBrk="0" hangingPunct="1">
      <a:defRPr sz="620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608" userDrawn="1">
          <p15:clr>
            <a:srgbClr val="A4A3A4"/>
          </p15:clr>
        </p15:guide>
        <p15:guide id="2" pos="7776" userDrawn="1">
          <p15:clr>
            <a:srgbClr val="A4A3A4"/>
          </p15:clr>
        </p15:guide>
        <p15:guide id="3" orient="horz" pos="6912" userDrawn="1">
          <p15:clr>
            <a:srgbClr val="A4A3A4"/>
          </p15:clr>
        </p15:guide>
        <p15:guide id="4" pos="1036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3CBD3"/>
    <a:srgbClr val="E3E3E3"/>
    <a:srgbClr val="F59696"/>
    <a:srgbClr val="DCDCDC"/>
    <a:srgbClr val="A0BEC8"/>
    <a:srgbClr val="C9F1FF"/>
    <a:srgbClr val="93E2FF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965" autoAdjust="0"/>
    <p:restoredTop sz="93519" autoAdjust="0"/>
  </p:normalViewPr>
  <p:slideViewPr>
    <p:cSldViewPr snapToGrid="0">
      <p:cViewPr varScale="1">
        <p:scale>
          <a:sx n="32" d="100"/>
          <a:sy n="32" d="100"/>
        </p:scale>
        <p:origin x="114" y="24"/>
      </p:cViewPr>
      <p:guideLst>
        <p:guide orient="horz" pos="4608"/>
        <p:guide pos="7776"/>
        <p:guide orient="horz" pos="6912"/>
        <p:guide pos="1036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font" Target="fonts/font4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presProps" Target="presProps.xml"/><Relationship Id="rId5" Type="http://schemas.openxmlformats.org/officeDocument/2006/relationships/font" Target="fonts/font2.fntdata"/><Relationship Id="rId10" Type="http://schemas.openxmlformats.org/officeDocument/2006/relationships/tags" Target="tags/tag1.xml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defPPr>
              <a:defRPr kern="1200" smtId="4294967295"/>
            </a:defPPr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defPPr>
              <a:defRPr kern="1200" smtId="4294967295"/>
            </a:defPPr>
            <a:lvl1pPr algn="r">
              <a:defRPr sz="1200"/>
            </a:lvl1pPr>
          </a:lstStyle>
          <a:p>
            <a:fld id="{7B0E8FA9-8B5F-4493-A208-FBBD06A1EBF4}" type="datetimeFigureOut">
              <a:rPr lang="en-US" smtClean="0"/>
              <a:t>5/3/2019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57250" y="685800"/>
            <a:ext cx="51435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defPPr>
              <a:defRPr kern="1200" smtId="4294967295"/>
            </a:def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kern="1200" smtId="4294967295"/>
            </a:defPPr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kern="1200" smtId="4294967295"/>
            </a:defPPr>
            <a:lvl1pPr algn="r">
              <a:defRPr sz="1200"/>
            </a:lvl1pPr>
          </a:lstStyle>
          <a:p>
            <a:fld id="{CD15AFD9-35F1-4A8D-8AD3-EDB9481761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3156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132837" rtl="0" eaLnBrk="1" latinLnBrk="0" hangingPunct="1">
      <a:defRPr sz="4070" kern="1200">
        <a:solidFill>
          <a:schemeClr val="tx1"/>
        </a:solidFill>
        <a:latin typeface="+mn-lt"/>
        <a:ea typeface="+mn-ea"/>
        <a:cs typeface="+mn-cs"/>
      </a:defRPr>
    </a:lvl1pPr>
    <a:lvl2pPr marL="1566419" algn="l" defTabSz="3132837" rtl="0" eaLnBrk="1" latinLnBrk="0" hangingPunct="1">
      <a:defRPr sz="4070" kern="1200">
        <a:solidFill>
          <a:schemeClr val="tx1"/>
        </a:solidFill>
        <a:latin typeface="+mn-lt"/>
        <a:ea typeface="+mn-ea"/>
        <a:cs typeface="+mn-cs"/>
      </a:defRPr>
    </a:lvl2pPr>
    <a:lvl3pPr marL="3132837" algn="l" defTabSz="3132837" rtl="0" eaLnBrk="1" latinLnBrk="0" hangingPunct="1">
      <a:defRPr sz="4070" kern="1200">
        <a:solidFill>
          <a:schemeClr val="tx1"/>
        </a:solidFill>
        <a:latin typeface="+mn-lt"/>
        <a:ea typeface="+mn-ea"/>
        <a:cs typeface="+mn-cs"/>
      </a:defRPr>
    </a:lvl3pPr>
    <a:lvl4pPr marL="4699258" algn="l" defTabSz="3132837" rtl="0" eaLnBrk="1" latinLnBrk="0" hangingPunct="1">
      <a:defRPr sz="4070" kern="1200">
        <a:solidFill>
          <a:schemeClr val="tx1"/>
        </a:solidFill>
        <a:latin typeface="+mn-lt"/>
        <a:ea typeface="+mn-ea"/>
        <a:cs typeface="+mn-cs"/>
      </a:defRPr>
    </a:lvl4pPr>
    <a:lvl5pPr marL="6265677" algn="l" defTabSz="3132837" rtl="0" eaLnBrk="1" latinLnBrk="0" hangingPunct="1">
      <a:defRPr sz="4070" kern="1200">
        <a:solidFill>
          <a:schemeClr val="tx1"/>
        </a:solidFill>
        <a:latin typeface="+mn-lt"/>
        <a:ea typeface="+mn-ea"/>
        <a:cs typeface="+mn-cs"/>
      </a:defRPr>
    </a:lvl5pPr>
    <a:lvl6pPr marL="7832096" algn="l" defTabSz="3132837" rtl="0" eaLnBrk="1" latinLnBrk="0" hangingPunct="1">
      <a:defRPr sz="4070" kern="1200">
        <a:solidFill>
          <a:schemeClr val="tx1"/>
        </a:solidFill>
        <a:latin typeface="+mn-lt"/>
        <a:ea typeface="+mn-ea"/>
        <a:cs typeface="+mn-cs"/>
      </a:defRPr>
    </a:lvl6pPr>
    <a:lvl7pPr marL="9398515" algn="l" defTabSz="3132837" rtl="0" eaLnBrk="1" latinLnBrk="0" hangingPunct="1">
      <a:defRPr sz="4070" kern="1200">
        <a:solidFill>
          <a:schemeClr val="tx1"/>
        </a:solidFill>
        <a:latin typeface="+mn-lt"/>
        <a:ea typeface="+mn-ea"/>
        <a:cs typeface="+mn-cs"/>
      </a:defRPr>
    </a:lvl7pPr>
    <a:lvl8pPr marL="10964932" algn="l" defTabSz="3132837" rtl="0" eaLnBrk="1" latinLnBrk="0" hangingPunct="1">
      <a:defRPr sz="4070" kern="1200">
        <a:solidFill>
          <a:schemeClr val="tx1"/>
        </a:solidFill>
        <a:latin typeface="+mn-lt"/>
        <a:ea typeface="+mn-ea"/>
        <a:cs typeface="+mn-cs"/>
      </a:defRPr>
    </a:lvl8pPr>
    <a:lvl9pPr marL="12531353" algn="l" defTabSz="3132837" rtl="0" eaLnBrk="1" latinLnBrk="0" hangingPunct="1">
      <a:defRPr sz="407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696767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594629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 picture"/>
          <p:cNvPicPr/>
          <p:nvPr/>
        </p:nvPicPr>
        <p:blipFill>
          <a:blip r:embed="rId4"/>
          <a:stretch>
            <a:fillRect/>
          </a:stretch>
        </p:blipFill>
        <p:spPr>
          <a:xfrm rot="16200000">
            <a:off x="-11506200" y="10972800"/>
            <a:ext cx="14274800" cy="4368800"/>
          </a:xfrm>
          <a:prstGeom prst="rect">
            <a:avLst/>
          </a:prstGeom>
        </p:spPr>
      </p:pic>
      <p:pic>
        <p:nvPicPr>
          <p:cNvPr id="3" name="New picture"/>
          <p:cNvPicPr/>
          <p:nvPr/>
        </p:nvPicPr>
        <p:blipFill>
          <a:blip r:embed="rId4"/>
          <a:stretch>
            <a:fillRect/>
          </a:stretch>
        </p:blipFill>
        <p:spPr>
          <a:xfrm rot="5400000">
            <a:off x="30149800" y="10972800"/>
            <a:ext cx="14274800" cy="4368800"/>
          </a:xfrm>
          <a:prstGeom prst="rect">
            <a:avLst/>
          </a:prstGeom>
        </p:spPr>
      </p:pic>
      <p:pic>
        <p:nvPicPr>
          <p:cNvPr id="4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1473200" y="22453600"/>
            <a:ext cx="29972000" cy="1549400"/>
          </a:xfrm>
          <a:prstGeom prst="rect">
            <a:avLst/>
          </a:prstGeom>
        </p:spPr>
      </p:pic>
      <p:sp>
        <p:nvSpPr>
          <p:cNvPr id="5" name="New shape"/>
          <p:cNvSpPr/>
          <p:nvPr/>
        </p:nvSpPr>
        <p:spPr>
          <a:xfrm>
            <a:off x="1473200" y="23025100"/>
            <a:ext cx="16459200" cy="127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sz="4880">
                <a:solidFill>
                  <a:srgbClr val="808080"/>
                </a:solidFill>
              </a:rPr>
              <a:t>Template ID: assessingslate  Size: 36x24</a:t>
            </a:r>
          </a:p>
        </p:txBody>
      </p:sp>
    </p:spTree>
    <p:extLst>
      <p:ext uri="{BB962C8B-B14F-4D97-AF65-F5344CB8AC3E}">
        <p14:creationId xmlns:p14="http://schemas.microsoft.com/office/powerpoint/2010/main" val="2054342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</p:sldLayoutIdLst>
  <p:transition/>
  <p:txStyles>
    <p:titleStyle>
      <a:defPPr>
        <a:defRPr kern="1200" smtId="4294967295"/>
      </a:defPPr>
      <a:lvl1pPr algn="ctr" defTabSz="2926312" rtl="0" eaLnBrk="1" latinLnBrk="0" hangingPunct="1">
        <a:spcBef>
          <a:spcPct val="0"/>
        </a:spcBef>
        <a:buNone/>
        <a:defRPr sz="893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defPPr>
        <a:defRPr kern="1200" smtId="4294967295"/>
      </a:defPPr>
      <a:lvl1pPr marL="0" indent="0" algn="l" defTabSz="2926312" rtl="0" eaLnBrk="1" latinLnBrk="0" hangingPunct="1">
        <a:spcBef>
          <a:spcPct val="20000"/>
        </a:spcBef>
        <a:buFont typeface="Arial" pitchFamily="34" charset="0"/>
        <a:buNone/>
        <a:defRPr sz="8934" kern="1200">
          <a:solidFill>
            <a:schemeClr val="tx1"/>
          </a:solidFill>
          <a:latin typeface="+mn-lt"/>
          <a:ea typeface="+mn-ea"/>
          <a:cs typeface="+mn-cs"/>
        </a:defRPr>
      </a:lvl1pPr>
      <a:lvl2pPr marL="2377629" indent="-914473" algn="l" defTabSz="2926312" rtl="0" eaLnBrk="1" latinLnBrk="0" hangingPunct="1">
        <a:spcBef>
          <a:spcPct val="20000"/>
        </a:spcBef>
        <a:buFont typeface="Arial" pitchFamily="34" charset="0"/>
        <a:buChar char="–"/>
        <a:defRPr sz="8934" kern="1200">
          <a:solidFill>
            <a:schemeClr val="tx1"/>
          </a:solidFill>
          <a:latin typeface="+mn-lt"/>
          <a:ea typeface="+mn-ea"/>
          <a:cs typeface="+mn-cs"/>
        </a:defRPr>
      </a:lvl2pPr>
      <a:lvl3pPr marL="3657890" indent="-731578" algn="l" defTabSz="2926312" rtl="0" eaLnBrk="1" latinLnBrk="0" hangingPunct="1">
        <a:spcBef>
          <a:spcPct val="20000"/>
        </a:spcBef>
        <a:buFont typeface="Arial" pitchFamily="34" charset="0"/>
        <a:buChar char="•"/>
        <a:defRPr sz="7668" kern="1200">
          <a:solidFill>
            <a:schemeClr val="tx1"/>
          </a:solidFill>
          <a:latin typeface="+mn-lt"/>
          <a:ea typeface="+mn-ea"/>
          <a:cs typeface="+mn-cs"/>
        </a:defRPr>
      </a:lvl3pPr>
      <a:lvl4pPr marL="5121045" indent="-731578" algn="l" defTabSz="2926312" rtl="0" eaLnBrk="1" latinLnBrk="0" hangingPunct="1">
        <a:spcBef>
          <a:spcPct val="20000"/>
        </a:spcBef>
        <a:buFont typeface="Arial" pitchFamily="34" charset="0"/>
        <a:buChar char="–"/>
        <a:defRPr sz="6468" kern="1200">
          <a:solidFill>
            <a:schemeClr val="tx1"/>
          </a:solidFill>
          <a:latin typeface="+mn-lt"/>
          <a:ea typeface="+mn-ea"/>
          <a:cs typeface="+mn-cs"/>
        </a:defRPr>
      </a:lvl4pPr>
      <a:lvl5pPr marL="6584201" indent="-731578" algn="l" defTabSz="2926312" rtl="0" eaLnBrk="1" latinLnBrk="0" hangingPunct="1">
        <a:spcBef>
          <a:spcPct val="20000"/>
        </a:spcBef>
        <a:buFont typeface="Arial" pitchFamily="34" charset="0"/>
        <a:buChar char="»"/>
        <a:defRPr sz="6468" kern="1200">
          <a:solidFill>
            <a:schemeClr val="tx1"/>
          </a:solidFill>
          <a:latin typeface="+mn-lt"/>
          <a:ea typeface="+mn-ea"/>
          <a:cs typeface="+mn-cs"/>
        </a:defRPr>
      </a:lvl5pPr>
      <a:lvl6pPr marL="8047356" indent="-731578" algn="l" defTabSz="2926312" rtl="0" eaLnBrk="1" latinLnBrk="0" hangingPunct="1">
        <a:spcBef>
          <a:spcPct val="20000"/>
        </a:spcBef>
        <a:buFont typeface="Arial" pitchFamily="34" charset="0"/>
        <a:buChar char="•"/>
        <a:defRPr sz="6468" kern="1200">
          <a:solidFill>
            <a:schemeClr val="tx1"/>
          </a:solidFill>
          <a:latin typeface="+mn-lt"/>
          <a:ea typeface="+mn-ea"/>
          <a:cs typeface="+mn-cs"/>
        </a:defRPr>
      </a:lvl6pPr>
      <a:lvl7pPr marL="9510513" indent="-731578" algn="l" defTabSz="2926312" rtl="0" eaLnBrk="1" latinLnBrk="0" hangingPunct="1">
        <a:spcBef>
          <a:spcPct val="20000"/>
        </a:spcBef>
        <a:buFont typeface="Arial" pitchFamily="34" charset="0"/>
        <a:buChar char="•"/>
        <a:defRPr sz="6468" kern="1200">
          <a:solidFill>
            <a:schemeClr val="tx1"/>
          </a:solidFill>
          <a:latin typeface="+mn-lt"/>
          <a:ea typeface="+mn-ea"/>
          <a:cs typeface="+mn-cs"/>
        </a:defRPr>
      </a:lvl7pPr>
      <a:lvl8pPr marL="10973669" indent="-731578" algn="l" defTabSz="2926312" rtl="0" eaLnBrk="1" latinLnBrk="0" hangingPunct="1">
        <a:spcBef>
          <a:spcPct val="20000"/>
        </a:spcBef>
        <a:buFont typeface="Arial" pitchFamily="34" charset="0"/>
        <a:buChar char="•"/>
        <a:defRPr sz="6468" kern="1200">
          <a:solidFill>
            <a:schemeClr val="tx1"/>
          </a:solidFill>
          <a:latin typeface="+mn-lt"/>
          <a:ea typeface="+mn-ea"/>
          <a:cs typeface="+mn-cs"/>
        </a:defRPr>
      </a:lvl8pPr>
      <a:lvl9pPr marL="12436824" indent="-731578" algn="l" defTabSz="2926312" rtl="0" eaLnBrk="1" latinLnBrk="0" hangingPunct="1">
        <a:spcBef>
          <a:spcPct val="20000"/>
        </a:spcBef>
        <a:buFont typeface="Arial" pitchFamily="34" charset="0"/>
        <a:buChar char="•"/>
        <a:defRPr sz="646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926312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1pPr>
      <a:lvl2pPr marL="1463155" algn="l" defTabSz="2926312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2pPr>
      <a:lvl3pPr marL="2926312" algn="l" defTabSz="2926312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3pPr>
      <a:lvl4pPr marL="4389467" algn="l" defTabSz="2926312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4pPr>
      <a:lvl5pPr marL="5852624" algn="l" defTabSz="2926312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5pPr>
      <a:lvl6pPr marL="7315779" algn="l" defTabSz="2926312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6pPr>
      <a:lvl7pPr marL="8778935" algn="l" defTabSz="2926312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7pPr>
      <a:lvl8pPr marL="10242090" algn="l" defTabSz="2926312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8pPr>
      <a:lvl9pPr marL="11705247" algn="l" defTabSz="2926312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ctangle 71"/>
          <p:cNvSpPr/>
          <p:nvPr/>
        </p:nvSpPr>
        <p:spPr>
          <a:xfrm>
            <a:off x="0" y="3"/>
            <a:ext cx="32918400" cy="4168061"/>
          </a:xfrm>
          <a:prstGeom prst="rect">
            <a:avLst/>
          </a:prstGeom>
          <a:solidFill>
            <a:srgbClr val="A0B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344" tIns="42672" rIns="85344" bIns="42672" rtlCol="0" anchor="ctr"/>
          <a:lstStyle>
            <a:defPPr>
              <a:defRPr kern="1200" smtId="4294967295"/>
            </a:defPPr>
          </a:lstStyle>
          <a:p>
            <a:pPr algn="ctr"/>
            <a:endParaRPr lang="en-US" sz="4142"/>
          </a:p>
        </p:txBody>
      </p:sp>
      <p:sp>
        <p:nvSpPr>
          <p:cNvPr id="51" name="Title 11">
            <a:extLst>
              <a:ext uri="{FF2B5EF4-FFF2-40B4-BE49-F238E27FC236}">
                <a16:creationId xmlns:a16="http://schemas.microsoft.com/office/drawing/2014/main" id="{EE7A5C51-35F0-4B71-992D-43D344D16C04}"/>
              </a:ext>
            </a:extLst>
          </p:cNvPr>
          <p:cNvSpPr txBox="1"/>
          <p:nvPr/>
        </p:nvSpPr>
        <p:spPr>
          <a:xfrm>
            <a:off x="2743200" y="429934"/>
            <a:ext cx="27432000" cy="1831290"/>
          </a:xfrm>
          <a:prstGeom prst="rect">
            <a:avLst/>
          </a:prstGeom>
        </p:spPr>
        <p:txBody>
          <a:bodyPr lIns="85344" tIns="42672" rIns="85344" bIns="42672"/>
          <a:lstStyle>
            <a:defPPr>
              <a:defRPr kern="1200" smtId="4294967295"/>
            </a:defPPr>
            <a:lvl1pPr algn="ctr" defTabSz="4389028" rtl="0" eaLnBrk="1" latinLnBrk="0" hangingPunct="1">
              <a:spcBef>
                <a:spcPct val="0"/>
              </a:spcBef>
              <a:buNone/>
              <a:defRPr sz="13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700" b="1">
                <a:solidFill>
                  <a:schemeClr val="bg1"/>
                </a:solidFill>
                <a:latin typeface="Montserrat Extra Bold" panose="00000900000000000000" pitchFamily="50" charset="0"/>
              </a:rPr>
              <a:t>This Scientific Poster Template Is Provided By MakeSigns</a:t>
            </a:r>
            <a:br>
              <a:rPr lang="en-US" sz="5700" b="1">
                <a:solidFill>
                  <a:schemeClr val="bg1"/>
                </a:solidFill>
                <a:latin typeface="Montserrat Extra Bold" panose="00000900000000000000" pitchFamily="50" charset="0"/>
              </a:rPr>
            </a:br>
            <a:r>
              <a:rPr lang="en-US" sz="5700" b="1">
                <a:solidFill>
                  <a:schemeClr val="bg1"/>
                </a:solidFill>
                <a:latin typeface="Montserrat Extra Bold" panose="00000900000000000000" pitchFamily="50" charset="0"/>
              </a:rPr>
              <a:t>Enter A Title And Add Logos To Your Poster</a:t>
            </a:r>
          </a:p>
        </p:txBody>
      </p:sp>
      <p:sp>
        <p:nvSpPr>
          <p:cNvPr id="58" name="Text Placeholder 16">
            <a:extLst>
              <a:ext uri="{FF2B5EF4-FFF2-40B4-BE49-F238E27FC236}">
                <a16:creationId xmlns:a16="http://schemas.microsoft.com/office/drawing/2014/main" id="{1F3AA395-C058-4F87-B3A3-A8A8BC543EF9}"/>
              </a:ext>
            </a:extLst>
          </p:cNvPr>
          <p:cNvSpPr txBox="1"/>
          <p:nvPr/>
        </p:nvSpPr>
        <p:spPr>
          <a:xfrm>
            <a:off x="2743200" y="2420375"/>
            <a:ext cx="27432000" cy="1350370"/>
          </a:xfrm>
          <a:prstGeom prst="rect">
            <a:avLst/>
          </a:prstGeom>
        </p:spPr>
        <p:txBody>
          <a:bodyPr lIns="85344" tIns="42672" rIns="85344" bIns="42672">
            <a:spAutoFit/>
          </a:bodyPr>
          <a:lstStyle>
            <a:defPPr>
              <a:defRPr kern="1200" smtId="4294967295"/>
            </a:defPPr>
            <a:lvl1pPr marL="0" indent="0" algn="l" defTabSz="4389028" rtl="0" eaLnBrk="1" latinLnBrk="0" hangingPunct="1">
              <a:spcBef>
                <a:spcPct val="20000"/>
              </a:spcBef>
              <a:buFont typeface="Arial" pitchFamily="34" charset="0"/>
              <a:buNone/>
              <a:defRPr sz="13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566086" indent="-1371572" algn="l" defTabSz="4389028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86286" indent="-1097257" algn="l" defTabSz="438902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80800" indent="-1097257" algn="l" defTabSz="4389028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9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75314" indent="-1097257" algn="l" defTabSz="4389028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9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69828" indent="-1097257" algn="l" defTabSz="438902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9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64342" indent="-1097257" algn="l" defTabSz="438902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9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58857" indent="-1097257" algn="l" defTabSz="438902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9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653371" indent="-1097257" algn="l" defTabSz="438902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9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700">
                <a:solidFill>
                  <a:schemeClr val="bg1"/>
                </a:solidFill>
                <a:latin typeface="Domine" panose="02040503040403060204" pitchFamily="18" charset="0"/>
              </a:rPr>
              <a:t>Add Author Names and Information</a:t>
            </a:r>
          </a:p>
          <a:p>
            <a:pPr algn="ctr"/>
            <a:r>
              <a:rPr lang="en-US" sz="3700">
                <a:solidFill>
                  <a:schemeClr val="bg1"/>
                </a:solidFill>
                <a:latin typeface="Domine" panose="02040503040403060204" pitchFamily="18" charset="0"/>
              </a:rPr>
              <a:t>Include University or Department Names if Needed</a:t>
            </a:r>
          </a:p>
        </p:txBody>
      </p:sp>
      <p:sp>
        <p:nvSpPr>
          <p:cNvPr id="71" name="Rectangle: Rounded Corners 70"/>
          <p:cNvSpPr/>
          <p:nvPr/>
        </p:nvSpPr>
        <p:spPr>
          <a:xfrm>
            <a:off x="24860924" y="18978021"/>
            <a:ext cx="7562175" cy="2434195"/>
          </a:xfrm>
          <a:prstGeom prst="roundRect">
            <a:avLst>
              <a:gd name="adj" fmla="val 3948"/>
            </a:avLst>
          </a:prstGeom>
          <a:solidFill>
            <a:srgbClr val="E3E3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kern="1200" smtId="4294967295"/>
            </a:defPPr>
          </a:lstStyle>
          <a:p>
            <a:pPr algn="ctr"/>
            <a:endParaRPr lang="en-US" sz="6400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2224C3B5-C740-463A-8086-222E05D55D53}"/>
              </a:ext>
            </a:extLst>
          </p:cNvPr>
          <p:cNvSpPr txBox="1"/>
          <p:nvPr/>
        </p:nvSpPr>
        <p:spPr>
          <a:xfrm>
            <a:off x="25204660" y="19737527"/>
            <a:ext cx="68747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kern="1200" smtId="4294967295"/>
            </a:defPPr>
          </a:lstStyle>
          <a:p>
            <a:r>
              <a:rPr 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Domine" panose="02040503040403060204" pitchFamily="18" charset="0"/>
                <a:ea typeface="Open Sans" panose="020B0606030504020204" pitchFamily="34" charset="0"/>
                <a:cs typeface="Open Sans" panose="020B0606030504020204" pitchFamily="34" charset="0"/>
              </a:rPr>
              <a:t>Add your information, graphs and images to this section.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1043F711-D47E-42B5-B443-99A2ED27753E}"/>
              </a:ext>
            </a:extLst>
          </p:cNvPr>
          <p:cNvSpPr txBox="1"/>
          <p:nvPr/>
        </p:nvSpPr>
        <p:spPr>
          <a:xfrm>
            <a:off x="25204660" y="19292253"/>
            <a:ext cx="68747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kern="1200" smtId="4294967295"/>
            </a:defPPr>
          </a:lstStyle>
          <a:p>
            <a:r>
              <a:rPr 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Montserrat Extra Bold" panose="00000900000000000000" pitchFamily="50" charset="0"/>
              </a:rPr>
              <a:t>Acknowledgements</a:t>
            </a:r>
          </a:p>
        </p:txBody>
      </p:sp>
      <p:sp>
        <p:nvSpPr>
          <p:cNvPr id="42" name="Rectangle: Rounded Corners 41"/>
          <p:cNvSpPr/>
          <p:nvPr/>
        </p:nvSpPr>
        <p:spPr>
          <a:xfrm>
            <a:off x="24860924" y="4686771"/>
            <a:ext cx="7562175" cy="7206311"/>
          </a:xfrm>
          <a:prstGeom prst="roundRect">
            <a:avLst>
              <a:gd name="adj" fmla="val 1477"/>
            </a:avLst>
          </a:prstGeom>
          <a:solidFill>
            <a:srgbClr val="A0BEC8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kern="1200" smtId="4294967295"/>
            </a:defPPr>
          </a:lstStyle>
          <a:p>
            <a:pPr algn="ctr"/>
            <a:endParaRPr lang="en-US" sz="6400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89EBE15B-4246-47D5-A572-FC8BC1A36A14}"/>
              </a:ext>
            </a:extLst>
          </p:cNvPr>
          <p:cNvSpPr txBox="1"/>
          <p:nvPr/>
        </p:nvSpPr>
        <p:spPr>
          <a:xfrm>
            <a:off x="25204660" y="5433534"/>
            <a:ext cx="68747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kern="1200" smtId="4294967295"/>
            </a:defPPr>
          </a:lstStyle>
          <a:p>
            <a:r>
              <a:rPr 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Domine" panose="02040503040403060204" pitchFamily="18" charset="0"/>
                <a:ea typeface="Open Sans" panose="020B0606030504020204" pitchFamily="34" charset="0"/>
                <a:cs typeface="Open Sans" panose="020B0606030504020204" pitchFamily="34" charset="0"/>
              </a:rPr>
              <a:t>Add your information, graphs and images to this section.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66B428E8-E946-4C04-BA2E-DBE7C90A92EC}"/>
              </a:ext>
            </a:extLst>
          </p:cNvPr>
          <p:cNvSpPr txBox="1"/>
          <p:nvPr/>
        </p:nvSpPr>
        <p:spPr>
          <a:xfrm>
            <a:off x="25204660" y="4988260"/>
            <a:ext cx="68747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kern="1200" smtId="4294967295"/>
            </a:defPPr>
          </a:lstStyle>
          <a:p>
            <a:r>
              <a:rPr 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Montserrat Extra Bold" panose="00000900000000000000" pitchFamily="50" charset="0"/>
              </a:rPr>
              <a:t>Conclusion</a:t>
            </a:r>
          </a:p>
        </p:txBody>
      </p:sp>
      <p:sp>
        <p:nvSpPr>
          <p:cNvPr id="45" name="Rectangle: Rounded Corners 44"/>
          <p:cNvSpPr/>
          <p:nvPr/>
        </p:nvSpPr>
        <p:spPr>
          <a:xfrm>
            <a:off x="24860924" y="12394683"/>
            <a:ext cx="7562175" cy="6081732"/>
          </a:xfrm>
          <a:prstGeom prst="roundRect">
            <a:avLst>
              <a:gd name="adj" fmla="val 1592"/>
            </a:avLst>
          </a:prstGeom>
          <a:solidFill>
            <a:srgbClr val="E3E3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kern="1200" smtId="4294967295"/>
            </a:defPPr>
          </a:lstStyle>
          <a:p>
            <a:pPr algn="ctr"/>
            <a:endParaRPr lang="en-US" sz="6400"/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7ABCCD2C-433F-478B-B18B-A4DAD100C702}"/>
              </a:ext>
            </a:extLst>
          </p:cNvPr>
          <p:cNvSpPr txBox="1"/>
          <p:nvPr/>
        </p:nvSpPr>
        <p:spPr>
          <a:xfrm>
            <a:off x="25204660" y="13138294"/>
            <a:ext cx="68747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kern="1200" smtId="4294967295"/>
            </a:defPPr>
          </a:lstStyle>
          <a:p>
            <a:r>
              <a:rPr 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Domine" panose="02040503040403060204" pitchFamily="18" charset="0"/>
                <a:ea typeface="Open Sans" panose="020B0606030504020204" pitchFamily="34" charset="0"/>
                <a:cs typeface="Open Sans" panose="020B0606030504020204" pitchFamily="34" charset="0"/>
              </a:rPr>
              <a:t>Add your information, graphs and images to this section.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2F9F16DD-B1FB-447B-BA78-9201D1B2D897}"/>
              </a:ext>
            </a:extLst>
          </p:cNvPr>
          <p:cNvSpPr txBox="1"/>
          <p:nvPr/>
        </p:nvSpPr>
        <p:spPr>
          <a:xfrm>
            <a:off x="25204660" y="12693020"/>
            <a:ext cx="68747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kern="1200" smtId="4294967295"/>
            </a:defPPr>
          </a:lstStyle>
          <a:p>
            <a:r>
              <a:rPr 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Montserrat Extra Bold" panose="00000900000000000000" pitchFamily="50" charset="0"/>
              </a:rPr>
              <a:t>Recommendations</a:t>
            </a:r>
          </a:p>
        </p:txBody>
      </p:sp>
      <p:sp>
        <p:nvSpPr>
          <p:cNvPr id="39" name="Rectangle: Rounded Corners 38"/>
          <p:cNvSpPr/>
          <p:nvPr/>
        </p:nvSpPr>
        <p:spPr>
          <a:xfrm>
            <a:off x="495300" y="4686766"/>
            <a:ext cx="7562175" cy="6886276"/>
          </a:xfrm>
          <a:prstGeom prst="roundRect">
            <a:avLst>
              <a:gd name="adj" fmla="val 1711"/>
            </a:avLst>
          </a:prstGeom>
          <a:solidFill>
            <a:srgbClr val="A0BEC8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kern="1200" smtId="4294967295"/>
            </a:defPPr>
          </a:lstStyle>
          <a:p>
            <a:pPr algn="ctr"/>
            <a:endParaRPr lang="en-US" sz="6400"/>
          </a:p>
        </p:txBody>
      </p:sp>
      <p:sp>
        <p:nvSpPr>
          <p:cNvPr id="46" name="TextBox 45"/>
          <p:cNvSpPr txBox="1"/>
          <p:nvPr/>
        </p:nvSpPr>
        <p:spPr>
          <a:xfrm>
            <a:off x="839035" y="5433531"/>
            <a:ext cx="68747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kern="1200" smtId="4294967295"/>
            </a:defPPr>
          </a:lstStyle>
          <a:p>
            <a:r>
              <a:rPr 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Domine" panose="02040503040403060204" pitchFamily="18" charset="0"/>
                <a:ea typeface="Open Sans" panose="020B0606030504020204" pitchFamily="34" charset="0"/>
                <a:cs typeface="Open Sans" panose="020B0606030504020204" pitchFamily="34" charset="0"/>
              </a:rPr>
              <a:t>Add your information, graphs and images to this section.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839035" y="4988258"/>
            <a:ext cx="68747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kern="1200" smtId="4294967295"/>
            </a:defPPr>
          </a:lstStyle>
          <a:p>
            <a:r>
              <a:rPr 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Montserrat Extra Bold" panose="00000900000000000000" pitchFamily="50" charset="0"/>
              </a:rPr>
              <a:t>Abstract</a:t>
            </a:r>
          </a:p>
        </p:txBody>
      </p:sp>
      <p:sp>
        <p:nvSpPr>
          <p:cNvPr id="43" name="Rectangle: Rounded Corners 42"/>
          <p:cNvSpPr/>
          <p:nvPr/>
        </p:nvSpPr>
        <p:spPr>
          <a:xfrm>
            <a:off x="495300" y="12133008"/>
            <a:ext cx="7562175" cy="9279214"/>
          </a:xfrm>
          <a:prstGeom prst="roundRect">
            <a:avLst>
              <a:gd name="adj" fmla="val 2004"/>
            </a:avLst>
          </a:prstGeom>
          <a:solidFill>
            <a:srgbClr val="E3E3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kern="1200" smtId="4294967295"/>
            </a:defPPr>
          </a:lstStyle>
          <a:p>
            <a:pPr algn="ctr"/>
            <a:endParaRPr lang="en-US" sz="6400"/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9B320F11-3F85-4920-92E0-15D89C7AF4D2}"/>
              </a:ext>
            </a:extLst>
          </p:cNvPr>
          <p:cNvSpPr txBox="1"/>
          <p:nvPr/>
        </p:nvSpPr>
        <p:spPr>
          <a:xfrm>
            <a:off x="839035" y="12901453"/>
            <a:ext cx="68747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kern="1200" smtId="4294967295"/>
            </a:defPPr>
          </a:lstStyle>
          <a:p>
            <a:r>
              <a:rPr 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Domine" panose="02040503040403060204" pitchFamily="18" charset="0"/>
                <a:ea typeface="Open Sans" panose="020B0606030504020204" pitchFamily="34" charset="0"/>
                <a:cs typeface="Open Sans" panose="020B0606030504020204" pitchFamily="34" charset="0"/>
              </a:rPr>
              <a:t>Add your information, graphs and images to this section.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7DB2E49A-CE7A-4210-AE9F-5037030C938E}"/>
              </a:ext>
            </a:extLst>
          </p:cNvPr>
          <p:cNvSpPr txBox="1"/>
          <p:nvPr/>
        </p:nvSpPr>
        <p:spPr>
          <a:xfrm>
            <a:off x="839035" y="12456179"/>
            <a:ext cx="68747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kern="1200" smtId="4294967295"/>
            </a:defPPr>
          </a:lstStyle>
          <a:p>
            <a:r>
              <a:rPr 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Montserrat Extra Bold" panose="00000900000000000000" pitchFamily="50" charset="0"/>
              </a:rPr>
              <a:t>Introduction</a:t>
            </a:r>
          </a:p>
        </p:txBody>
      </p:sp>
      <p:sp>
        <p:nvSpPr>
          <p:cNvPr id="44" name="Rectangle: Rounded Corners 43"/>
          <p:cNvSpPr/>
          <p:nvPr/>
        </p:nvSpPr>
        <p:spPr>
          <a:xfrm>
            <a:off x="8592866" y="4708443"/>
            <a:ext cx="7562175" cy="4200655"/>
          </a:xfrm>
          <a:prstGeom prst="roundRect">
            <a:avLst>
              <a:gd name="adj" fmla="val 2700"/>
            </a:avLst>
          </a:prstGeom>
          <a:solidFill>
            <a:srgbClr val="E3E3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kern="1200" smtId="4294967295"/>
            </a:defPPr>
          </a:lstStyle>
          <a:p>
            <a:pPr algn="ctr"/>
            <a:endParaRPr lang="en-US" sz="6400"/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42B0A569-B3B2-4D39-9EF7-F3CC8A0EDD42}"/>
              </a:ext>
            </a:extLst>
          </p:cNvPr>
          <p:cNvSpPr txBox="1"/>
          <p:nvPr/>
        </p:nvSpPr>
        <p:spPr>
          <a:xfrm>
            <a:off x="8936601" y="5433534"/>
            <a:ext cx="68747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kern="1200" smtId="4294967295"/>
            </a:defPPr>
          </a:lstStyle>
          <a:p>
            <a:r>
              <a:rPr 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Domine" panose="02040503040403060204" pitchFamily="18" charset="0"/>
                <a:ea typeface="Open Sans" panose="020B0606030504020204" pitchFamily="34" charset="0"/>
                <a:cs typeface="Open Sans" panose="020B0606030504020204" pitchFamily="34" charset="0"/>
              </a:rPr>
              <a:t>Add your information, graphs and images to this section.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CA3FBD3B-628E-43FF-A33F-32B15438C990}"/>
              </a:ext>
            </a:extLst>
          </p:cNvPr>
          <p:cNvSpPr txBox="1"/>
          <p:nvPr/>
        </p:nvSpPr>
        <p:spPr>
          <a:xfrm>
            <a:off x="8936601" y="4988260"/>
            <a:ext cx="68747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kern="1200" smtId="4294967295"/>
            </a:defPPr>
          </a:lstStyle>
          <a:p>
            <a:r>
              <a:rPr 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Montserrat Extra Bold" panose="00000900000000000000" pitchFamily="50" charset="0"/>
              </a:rPr>
              <a:t>Materials</a:t>
            </a:r>
          </a:p>
        </p:txBody>
      </p:sp>
      <p:sp>
        <p:nvSpPr>
          <p:cNvPr id="40" name="Rectangle: Rounded Corners 39"/>
          <p:cNvSpPr/>
          <p:nvPr/>
        </p:nvSpPr>
        <p:spPr>
          <a:xfrm>
            <a:off x="8592866" y="9435085"/>
            <a:ext cx="7562175" cy="11977133"/>
          </a:xfrm>
          <a:prstGeom prst="roundRect">
            <a:avLst>
              <a:gd name="adj" fmla="val 1822"/>
            </a:avLst>
          </a:prstGeom>
          <a:solidFill>
            <a:srgbClr val="E3E3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kern="1200" smtId="4294967295"/>
            </a:defPPr>
          </a:lstStyle>
          <a:p>
            <a:pPr algn="ctr"/>
            <a:endParaRPr lang="en-US" sz="6400"/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29FDCEBF-DA7D-4AE0-A6BD-06A1FEAE41E1}"/>
              </a:ext>
            </a:extLst>
          </p:cNvPr>
          <p:cNvSpPr txBox="1"/>
          <p:nvPr/>
        </p:nvSpPr>
        <p:spPr>
          <a:xfrm>
            <a:off x="8936601" y="10231731"/>
            <a:ext cx="68747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kern="1200" smtId="4294967295"/>
            </a:defPPr>
          </a:lstStyle>
          <a:p>
            <a:r>
              <a:rPr 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Domine" panose="02040503040403060204" pitchFamily="18" charset="0"/>
                <a:ea typeface="Open Sans" panose="020B0606030504020204" pitchFamily="34" charset="0"/>
                <a:cs typeface="Open Sans" panose="020B0606030504020204" pitchFamily="34" charset="0"/>
              </a:rPr>
              <a:t>Add your information, graphs and images to this section.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15232698-55E6-4C6D-9947-A1F5F1CCE1E0}"/>
              </a:ext>
            </a:extLst>
          </p:cNvPr>
          <p:cNvSpPr txBox="1"/>
          <p:nvPr/>
        </p:nvSpPr>
        <p:spPr>
          <a:xfrm>
            <a:off x="8936601" y="9786458"/>
            <a:ext cx="68747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kern="1200" smtId="4294967295"/>
            </a:defPPr>
          </a:lstStyle>
          <a:p>
            <a:r>
              <a:rPr 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Montserrat Extra Bold" panose="00000900000000000000" pitchFamily="50" charset="0"/>
              </a:rPr>
              <a:t>Methodology</a:t>
            </a:r>
          </a:p>
        </p:txBody>
      </p:sp>
      <p:sp>
        <p:nvSpPr>
          <p:cNvPr id="41" name="Rectangle: Rounded Corners 40"/>
          <p:cNvSpPr/>
          <p:nvPr/>
        </p:nvSpPr>
        <p:spPr>
          <a:xfrm>
            <a:off x="16734188" y="4708441"/>
            <a:ext cx="7562175" cy="16703777"/>
          </a:xfrm>
          <a:prstGeom prst="roundRect">
            <a:avLst>
              <a:gd name="adj" fmla="val 1937"/>
            </a:avLst>
          </a:prstGeom>
          <a:solidFill>
            <a:srgbClr val="E3E3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kern="1200" smtId="4294967295"/>
            </a:defPPr>
          </a:lstStyle>
          <a:p>
            <a:pPr algn="ctr"/>
            <a:endParaRPr lang="en-US" sz="6400"/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65C4E645-8814-452E-ABF9-94046EFDF552}"/>
              </a:ext>
            </a:extLst>
          </p:cNvPr>
          <p:cNvSpPr txBox="1"/>
          <p:nvPr/>
        </p:nvSpPr>
        <p:spPr>
          <a:xfrm>
            <a:off x="17077923" y="5433534"/>
            <a:ext cx="68747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kern="1200" smtId="4294967295"/>
            </a:defPPr>
          </a:lstStyle>
          <a:p>
            <a:r>
              <a:rPr 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Domine" panose="02040503040403060204" pitchFamily="18" charset="0"/>
                <a:ea typeface="Open Sans" panose="020B0606030504020204" pitchFamily="34" charset="0"/>
                <a:cs typeface="Open Sans" panose="020B0606030504020204" pitchFamily="34" charset="0"/>
              </a:rPr>
              <a:t>Add your information, graphs and images to this section.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7381E656-1550-4678-91D6-50348E24F942}"/>
              </a:ext>
            </a:extLst>
          </p:cNvPr>
          <p:cNvSpPr txBox="1"/>
          <p:nvPr/>
        </p:nvSpPr>
        <p:spPr>
          <a:xfrm>
            <a:off x="17077923" y="4988260"/>
            <a:ext cx="68747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kern="1200" smtId="4294967295"/>
            </a:defPPr>
          </a:lstStyle>
          <a:p>
            <a:r>
              <a:rPr 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Montserrat Extra Bold" panose="00000900000000000000" pitchFamily="50" charset="0"/>
              </a:rPr>
              <a:t>Results</a:t>
            </a:r>
          </a:p>
        </p:txBody>
      </p:sp>
    </p:spTree>
    <p:extLst>
      <p:ext uri="{BB962C8B-B14F-4D97-AF65-F5344CB8AC3E}">
        <p14:creationId xmlns:p14="http://schemas.microsoft.com/office/powerpoint/2010/main" val="4128123355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2.9200.0"/>
  <p:tag name="AS_RELEASE_DATE" val="2016.09.30"/>
  <p:tag name="AS_TITLE" val="Aspose.Slides for .NET 4.0"/>
  <p:tag name="AS_VERSION" val="16.9.0.0"/>
  <p:tag name="MAKESIGNSTEMPLATE" val="assessingslate|09-2018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sential">
      <a:majorFont>
        <a:latin typeface="Arial Black"/>
        <a:ea typeface="Arial"/>
        <a:cs typeface="Arial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3894</TotalTime>
  <Words>116</Words>
  <Application>Microsoft Office PowerPoint</Application>
  <PresentationFormat>Προσαρμογή</PresentationFormat>
  <Paragraphs>19</Paragraphs>
  <Slides>1</Slides>
  <Notes>0</Notes>
  <HiddenSlides>0</HiddenSlides>
  <MMClips>0</MMClips>
  <ScaleCrop>false</ScaleCrop>
  <HeadingPairs>
    <vt:vector size="6" baseType="variant">
      <vt:variant>
        <vt:lpstr>Γραμματοσειρές που χρησιμοποιούνται</vt:lpstr>
      </vt:variant>
      <vt:variant>
        <vt:i4>4</vt:i4>
      </vt:variant>
      <vt:variant>
        <vt:lpstr>Θέμα</vt:lpstr>
      </vt:variant>
      <vt:variant>
        <vt:i4>1</vt:i4>
      </vt:variant>
      <vt:variant>
        <vt:lpstr>Τίτλοι διαφανειών</vt:lpstr>
      </vt:variant>
      <vt:variant>
        <vt:i4>1</vt:i4>
      </vt:variant>
    </vt:vector>
  </HeadingPairs>
  <TitlesOfParts>
    <vt:vector size="6" baseType="lpstr">
      <vt:lpstr>Arial</vt:lpstr>
      <vt:lpstr>Domine</vt:lpstr>
      <vt:lpstr>Calibri</vt:lpstr>
      <vt:lpstr>Montserrat Extra Bold</vt:lpstr>
      <vt:lpstr>Office Theme</vt:lpstr>
      <vt:lpstr>Παρουσίαση του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Scientific poster example</dc:title>
  <dc:subject>Template For Scientific Poster Presentation</dc:subject>
  <dc:creator>Graphicsland/MakeSigns.com</dc:creator>
  <cp:keywords>scientific, research, template, custom, poster, presentation, symposium, printing, powerpoint, create, design, example, sample, download</cp:keywords>
  <dc:description>We offer free powerpoint poster templates to help you design your very own scientific poster presentation.</dc:description>
  <cp:lastModifiedBy>Θάνος Παπαϊωάννου</cp:lastModifiedBy>
  <cp:revision>21</cp:revision>
  <dcterms:modified xsi:type="dcterms:W3CDTF">2019-05-03T12:26:08Z</dcterms:modified>
  <cp:category>science research poster</cp:category>
</cp:coreProperties>
</file>